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20"/>
  </p:notesMasterIdLst>
  <p:handoutMasterIdLst>
    <p:handoutMasterId r:id="rId21"/>
  </p:handoutMasterIdLst>
  <p:sldIdLst>
    <p:sldId id="256" r:id="rId2"/>
    <p:sldId id="303" r:id="rId3"/>
    <p:sldId id="268" r:id="rId4"/>
    <p:sldId id="301" r:id="rId5"/>
    <p:sldId id="304" r:id="rId6"/>
    <p:sldId id="305" r:id="rId7"/>
    <p:sldId id="306" r:id="rId8"/>
    <p:sldId id="307" r:id="rId9"/>
    <p:sldId id="308" r:id="rId10"/>
    <p:sldId id="309" r:id="rId11"/>
    <p:sldId id="302" r:id="rId12"/>
    <p:sldId id="310" r:id="rId13"/>
    <p:sldId id="311" r:id="rId14"/>
    <p:sldId id="312" r:id="rId15"/>
    <p:sldId id="313" r:id="rId16"/>
    <p:sldId id="262" r:id="rId17"/>
    <p:sldId id="264" r:id="rId18"/>
    <p:sldId id="30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3F00"/>
    <a:srgbClr val="FFFFFF"/>
    <a:srgbClr val="E4B429"/>
    <a:srgbClr val="FFD54F"/>
    <a:srgbClr val="FFEA3D"/>
    <a:srgbClr val="FFFFAA"/>
    <a:srgbClr val="E0249A"/>
    <a:srgbClr val="0073CF"/>
    <a:srgbClr val="57068C"/>
    <a:srgbClr val="FFDB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7" autoAdjust="0"/>
    <p:restoredTop sz="94660"/>
  </p:normalViewPr>
  <p:slideViewPr>
    <p:cSldViewPr snapToGrid="0">
      <p:cViewPr>
        <p:scale>
          <a:sx n="140" d="100"/>
          <a:sy n="140" d="100"/>
        </p:scale>
        <p:origin x="496" y="2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9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B21238-0E53-5C4D-AC3C-9B831336C0F7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CD7EE6A-5533-E941-8D3D-0968091BEADB}">
      <dgm:prSet custT="1"/>
      <dgm:spPr/>
      <dgm:t>
        <a:bodyPr/>
        <a:lstStyle/>
        <a:p>
          <a:r>
            <a:rPr lang="en-US" sz="2400" dirty="0"/>
            <a:t>Part I. Data collection and cleaning</a:t>
          </a:r>
          <a:endParaRPr lang="en-CA" sz="2400" dirty="0"/>
        </a:p>
      </dgm:t>
    </dgm:pt>
    <dgm:pt modelId="{17DE8576-EC7F-6549-807F-360CC5483418}" type="parTrans" cxnId="{5C9A810A-ECFB-E640-B606-C8E8646E0227}">
      <dgm:prSet/>
      <dgm:spPr/>
      <dgm:t>
        <a:bodyPr/>
        <a:lstStyle/>
        <a:p>
          <a:endParaRPr lang="en-US" sz="3600"/>
        </a:p>
      </dgm:t>
    </dgm:pt>
    <dgm:pt modelId="{BFCBD5A6-7420-FB4B-B574-FF68B9505119}" type="sibTrans" cxnId="{5C9A810A-ECFB-E640-B606-C8E8646E0227}">
      <dgm:prSet/>
      <dgm:spPr/>
      <dgm:t>
        <a:bodyPr/>
        <a:lstStyle/>
        <a:p>
          <a:endParaRPr lang="en-US" sz="3600"/>
        </a:p>
      </dgm:t>
    </dgm:pt>
    <dgm:pt modelId="{F34C4C5C-03EA-3944-8DF7-BBDDD612CB9E}">
      <dgm:prSet custT="1"/>
      <dgm:spPr/>
      <dgm:t>
        <a:bodyPr/>
        <a:lstStyle/>
        <a:p>
          <a:r>
            <a:rPr lang="en-CA" sz="2400"/>
            <a:t>Part II. Weather trend prediction</a:t>
          </a:r>
        </a:p>
      </dgm:t>
    </dgm:pt>
    <dgm:pt modelId="{758C0266-FA0D-274F-B32D-E67B636682CF}" type="parTrans" cxnId="{8D9052DA-1B32-9248-9B91-17D31A14A737}">
      <dgm:prSet/>
      <dgm:spPr/>
      <dgm:t>
        <a:bodyPr/>
        <a:lstStyle/>
        <a:p>
          <a:endParaRPr lang="en-US" sz="3600"/>
        </a:p>
      </dgm:t>
    </dgm:pt>
    <dgm:pt modelId="{4595899E-C1FE-2C40-9D20-69D0D2538885}" type="sibTrans" cxnId="{8D9052DA-1B32-9248-9B91-17D31A14A737}">
      <dgm:prSet/>
      <dgm:spPr/>
      <dgm:t>
        <a:bodyPr/>
        <a:lstStyle/>
        <a:p>
          <a:endParaRPr lang="en-US" sz="3600"/>
        </a:p>
      </dgm:t>
    </dgm:pt>
    <dgm:pt modelId="{D935EF07-C1D1-9A49-ABBD-5A69B8EDCEE4}">
      <dgm:prSet custT="1"/>
      <dgm:spPr/>
      <dgm:t>
        <a:bodyPr/>
        <a:lstStyle/>
        <a:p>
          <a:r>
            <a:rPr lang="en-US" sz="2400"/>
            <a:t>Part III. Weather forecasting </a:t>
          </a:r>
          <a:endParaRPr lang="en-CA" sz="2400"/>
        </a:p>
      </dgm:t>
    </dgm:pt>
    <dgm:pt modelId="{94FF06BE-A269-0747-AEC3-5B343819A8D6}" type="parTrans" cxnId="{09544E79-E192-F445-BE54-65ECACBA4803}">
      <dgm:prSet/>
      <dgm:spPr/>
      <dgm:t>
        <a:bodyPr/>
        <a:lstStyle/>
        <a:p>
          <a:endParaRPr lang="en-US" sz="3600"/>
        </a:p>
      </dgm:t>
    </dgm:pt>
    <dgm:pt modelId="{618B0BBA-4890-A04B-8375-9FB52BA5976C}" type="sibTrans" cxnId="{09544E79-E192-F445-BE54-65ECACBA4803}">
      <dgm:prSet/>
      <dgm:spPr/>
      <dgm:t>
        <a:bodyPr/>
        <a:lstStyle/>
        <a:p>
          <a:endParaRPr lang="en-US" sz="3600"/>
        </a:p>
      </dgm:t>
    </dgm:pt>
    <dgm:pt modelId="{14637F24-B5A7-334A-B598-174FFE107E7A}" type="pres">
      <dgm:prSet presAssocID="{4AB21238-0E53-5C4D-AC3C-9B831336C0F7}" presName="linear" presStyleCnt="0">
        <dgm:presLayoutVars>
          <dgm:dir/>
          <dgm:animLvl val="lvl"/>
          <dgm:resizeHandles val="exact"/>
        </dgm:presLayoutVars>
      </dgm:prSet>
      <dgm:spPr/>
    </dgm:pt>
    <dgm:pt modelId="{88F87D42-113B-DA48-9470-7AEDB89CFF81}" type="pres">
      <dgm:prSet presAssocID="{ACD7EE6A-5533-E941-8D3D-0968091BEADB}" presName="parentLin" presStyleCnt="0"/>
      <dgm:spPr/>
    </dgm:pt>
    <dgm:pt modelId="{57666062-8EBE-B042-BC0C-EC4EA48D8A74}" type="pres">
      <dgm:prSet presAssocID="{ACD7EE6A-5533-E941-8D3D-0968091BEADB}" presName="parentLeftMargin" presStyleLbl="node1" presStyleIdx="0" presStyleCnt="3"/>
      <dgm:spPr/>
    </dgm:pt>
    <dgm:pt modelId="{EAD45F2E-C334-2447-BA9D-2387CD7D57C8}" type="pres">
      <dgm:prSet presAssocID="{ACD7EE6A-5533-E941-8D3D-0968091BEAD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5360EEE-3825-2945-ADDF-C4470DDC6243}" type="pres">
      <dgm:prSet presAssocID="{ACD7EE6A-5533-E941-8D3D-0968091BEADB}" presName="negativeSpace" presStyleCnt="0"/>
      <dgm:spPr/>
    </dgm:pt>
    <dgm:pt modelId="{3562956B-7EE4-2546-878A-CE31E7784DCB}" type="pres">
      <dgm:prSet presAssocID="{ACD7EE6A-5533-E941-8D3D-0968091BEADB}" presName="childText" presStyleLbl="conFgAcc1" presStyleIdx="0" presStyleCnt="3">
        <dgm:presLayoutVars>
          <dgm:bulletEnabled val="1"/>
        </dgm:presLayoutVars>
      </dgm:prSet>
      <dgm:spPr/>
    </dgm:pt>
    <dgm:pt modelId="{B9B3213B-711E-5943-9EBD-1E2686A62004}" type="pres">
      <dgm:prSet presAssocID="{BFCBD5A6-7420-FB4B-B574-FF68B9505119}" presName="spaceBetweenRectangles" presStyleCnt="0"/>
      <dgm:spPr/>
    </dgm:pt>
    <dgm:pt modelId="{BD18E4CA-2DBD-B84E-A693-9EE5E23B2130}" type="pres">
      <dgm:prSet presAssocID="{F34C4C5C-03EA-3944-8DF7-BBDDD612CB9E}" presName="parentLin" presStyleCnt="0"/>
      <dgm:spPr/>
    </dgm:pt>
    <dgm:pt modelId="{C5675E2B-0D07-B844-8A03-8FB9E55845D4}" type="pres">
      <dgm:prSet presAssocID="{F34C4C5C-03EA-3944-8DF7-BBDDD612CB9E}" presName="parentLeftMargin" presStyleLbl="node1" presStyleIdx="0" presStyleCnt="3"/>
      <dgm:spPr/>
    </dgm:pt>
    <dgm:pt modelId="{39BAC04A-8E39-9846-8A68-86875A7626BF}" type="pres">
      <dgm:prSet presAssocID="{F34C4C5C-03EA-3944-8DF7-BBDDD612CB9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A14F28C-0DF9-D548-8A9C-B808E4E21B48}" type="pres">
      <dgm:prSet presAssocID="{F34C4C5C-03EA-3944-8DF7-BBDDD612CB9E}" presName="negativeSpace" presStyleCnt="0"/>
      <dgm:spPr/>
    </dgm:pt>
    <dgm:pt modelId="{A9B72D39-84A9-8A49-811A-1810A5386B3B}" type="pres">
      <dgm:prSet presAssocID="{F34C4C5C-03EA-3944-8DF7-BBDDD612CB9E}" presName="childText" presStyleLbl="conFgAcc1" presStyleIdx="1" presStyleCnt="3">
        <dgm:presLayoutVars>
          <dgm:bulletEnabled val="1"/>
        </dgm:presLayoutVars>
      </dgm:prSet>
      <dgm:spPr/>
    </dgm:pt>
    <dgm:pt modelId="{1D2BA3AC-1C0B-4D45-A90A-78A1D3111B36}" type="pres">
      <dgm:prSet presAssocID="{4595899E-C1FE-2C40-9D20-69D0D2538885}" presName="spaceBetweenRectangles" presStyleCnt="0"/>
      <dgm:spPr/>
    </dgm:pt>
    <dgm:pt modelId="{4839B5F7-624B-6C4C-96EB-333DBFEBAED7}" type="pres">
      <dgm:prSet presAssocID="{D935EF07-C1D1-9A49-ABBD-5A69B8EDCEE4}" presName="parentLin" presStyleCnt="0"/>
      <dgm:spPr/>
    </dgm:pt>
    <dgm:pt modelId="{BBB2A7E5-AA78-9B4A-9013-478615BB7D57}" type="pres">
      <dgm:prSet presAssocID="{D935EF07-C1D1-9A49-ABBD-5A69B8EDCEE4}" presName="parentLeftMargin" presStyleLbl="node1" presStyleIdx="1" presStyleCnt="3"/>
      <dgm:spPr/>
    </dgm:pt>
    <dgm:pt modelId="{A79547B0-15F3-BB40-9730-A593FF063289}" type="pres">
      <dgm:prSet presAssocID="{D935EF07-C1D1-9A49-ABBD-5A69B8EDCEE4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807EE52-A1E9-C448-9ED9-6B90FE4930F9}" type="pres">
      <dgm:prSet presAssocID="{D935EF07-C1D1-9A49-ABBD-5A69B8EDCEE4}" presName="negativeSpace" presStyleCnt="0"/>
      <dgm:spPr/>
    </dgm:pt>
    <dgm:pt modelId="{FF209C40-7A73-E147-8062-984C16F819E9}" type="pres">
      <dgm:prSet presAssocID="{D935EF07-C1D1-9A49-ABBD-5A69B8EDCEE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A7C3209-24DF-2C42-893B-B5634E6023EC}" type="presOf" srcId="{D935EF07-C1D1-9A49-ABBD-5A69B8EDCEE4}" destId="{A79547B0-15F3-BB40-9730-A593FF063289}" srcOrd="1" destOrd="0" presId="urn:microsoft.com/office/officeart/2005/8/layout/list1"/>
    <dgm:cxn modelId="{5C9A810A-ECFB-E640-B606-C8E8646E0227}" srcId="{4AB21238-0E53-5C4D-AC3C-9B831336C0F7}" destId="{ACD7EE6A-5533-E941-8D3D-0968091BEADB}" srcOrd="0" destOrd="0" parTransId="{17DE8576-EC7F-6549-807F-360CC5483418}" sibTransId="{BFCBD5A6-7420-FB4B-B574-FF68B9505119}"/>
    <dgm:cxn modelId="{AC3EC70C-DFD9-CD40-8F65-945A152232C7}" type="presOf" srcId="{D935EF07-C1D1-9A49-ABBD-5A69B8EDCEE4}" destId="{BBB2A7E5-AA78-9B4A-9013-478615BB7D57}" srcOrd="0" destOrd="0" presId="urn:microsoft.com/office/officeart/2005/8/layout/list1"/>
    <dgm:cxn modelId="{DDC6BD32-EB6B-4346-9D59-52453C8769C5}" type="presOf" srcId="{ACD7EE6A-5533-E941-8D3D-0968091BEADB}" destId="{EAD45F2E-C334-2447-BA9D-2387CD7D57C8}" srcOrd="1" destOrd="0" presId="urn:microsoft.com/office/officeart/2005/8/layout/list1"/>
    <dgm:cxn modelId="{09544E79-E192-F445-BE54-65ECACBA4803}" srcId="{4AB21238-0E53-5C4D-AC3C-9B831336C0F7}" destId="{D935EF07-C1D1-9A49-ABBD-5A69B8EDCEE4}" srcOrd="2" destOrd="0" parTransId="{94FF06BE-A269-0747-AEC3-5B343819A8D6}" sibTransId="{618B0BBA-4890-A04B-8375-9FB52BA5976C}"/>
    <dgm:cxn modelId="{BE088685-4025-A748-9186-881DE1B1A999}" type="presOf" srcId="{F34C4C5C-03EA-3944-8DF7-BBDDD612CB9E}" destId="{39BAC04A-8E39-9846-8A68-86875A7626BF}" srcOrd="1" destOrd="0" presId="urn:microsoft.com/office/officeart/2005/8/layout/list1"/>
    <dgm:cxn modelId="{8D9052DA-1B32-9248-9B91-17D31A14A737}" srcId="{4AB21238-0E53-5C4D-AC3C-9B831336C0F7}" destId="{F34C4C5C-03EA-3944-8DF7-BBDDD612CB9E}" srcOrd="1" destOrd="0" parTransId="{758C0266-FA0D-274F-B32D-E67B636682CF}" sibTransId="{4595899E-C1FE-2C40-9D20-69D0D2538885}"/>
    <dgm:cxn modelId="{BE782FE7-1DC0-B446-B228-788637A84843}" type="presOf" srcId="{F34C4C5C-03EA-3944-8DF7-BBDDD612CB9E}" destId="{C5675E2B-0D07-B844-8A03-8FB9E55845D4}" srcOrd="0" destOrd="0" presId="urn:microsoft.com/office/officeart/2005/8/layout/list1"/>
    <dgm:cxn modelId="{9820EBE8-B103-DB4D-8213-FE20B73CC015}" type="presOf" srcId="{ACD7EE6A-5533-E941-8D3D-0968091BEADB}" destId="{57666062-8EBE-B042-BC0C-EC4EA48D8A74}" srcOrd="0" destOrd="0" presId="urn:microsoft.com/office/officeart/2005/8/layout/list1"/>
    <dgm:cxn modelId="{CA016FF6-14F3-5240-B6F3-D8BC39132EC3}" type="presOf" srcId="{4AB21238-0E53-5C4D-AC3C-9B831336C0F7}" destId="{14637F24-B5A7-334A-B598-174FFE107E7A}" srcOrd="0" destOrd="0" presId="urn:microsoft.com/office/officeart/2005/8/layout/list1"/>
    <dgm:cxn modelId="{36F2D9E1-FE4A-E745-9FD9-9DD2628CD59A}" type="presParOf" srcId="{14637F24-B5A7-334A-B598-174FFE107E7A}" destId="{88F87D42-113B-DA48-9470-7AEDB89CFF81}" srcOrd="0" destOrd="0" presId="urn:microsoft.com/office/officeart/2005/8/layout/list1"/>
    <dgm:cxn modelId="{ADE0D5C8-11AE-4347-AF17-7802932C3A49}" type="presParOf" srcId="{88F87D42-113B-DA48-9470-7AEDB89CFF81}" destId="{57666062-8EBE-B042-BC0C-EC4EA48D8A74}" srcOrd="0" destOrd="0" presId="urn:microsoft.com/office/officeart/2005/8/layout/list1"/>
    <dgm:cxn modelId="{248C8591-3257-764E-B287-7D8233D0E1D6}" type="presParOf" srcId="{88F87D42-113B-DA48-9470-7AEDB89CFF81}" destId="{EAD45F2E-C334-2447-BA9D-2387CD7D57C8}" srcOrd="1" destOrd="0" presId="urn:microsoft.com/office/officeart/2005/8/layout/list1"/>
    <dgm:cxn modelId="{B0741EE5-44BC-6043-8FD3-D60A1F6E7BD8}" type="presParOf" srcId="{14637F24-B5A7-334A-B598-174FFE107E7A}" destId="{35360EEE-3825-2945-ADDF-C4470DDC6243}" srcOrd="1" destOrd="0" presId="urn:microsoft.com/office/officeart/2005/8/layout/list1"/>
    <dgm:cxn modelId="{807B56E6-EDB5-A94B-A247-7A52C4BE229A}" type="presParOf" srcId="{14637F24-B5A7-334A-B598-174FFE107E7A}" destId="{3562956B-7EE4-2546-878A-CE31E7784DCB}" srcOrd="2" destOrd="0" presId="urn:microsoft.com/office/officeart/2005/8/layout/list1"/>
    <dgm:cxn modelId="{A3B7DB7F-6F5D-0F46-9A0C-D9EAAC4CC715}" type="presParOf" srcId="{14637F24-B5A7-334A-B598-174FFE107E7A}" destId="{B9B3213B-711E-5943-9EBD-1E2686A62004}" srcOrd="3" destOrd="0" presId="urn:microsoft.com/office/officeart/2005/8/layout/list1"/>
    <dgm:cxn modelId="{E0DEAC9E-0851-614B-A7D6-899870260638}" type="presParOf" srcId="{14637F24-B5A7-334A-B598-174FFE107E7A}" destId="{BD18E4CA-2DBD-B84E-A693-9EE5E23B2130}" srcOrd="4" destOrd="0" presId="urn:microsoft.com/office/officeart/2005/8/layout/list1"/>
    <dgm:cxn modelId="{CF58BA03-D994-2040-8DCC-2CDF5DB9FF6F}" type="presParOf" srcId="{BD18E4CA-2DBD-B84E-A693-9EE5E23B2130}" destId="{C5675E2B-0D07-B844-8A03-8FB9E55845D4}" srcOrd="0" destOrd="0" presId="urn:microsoft.com/office/officeart/2005/8/layout/list1"/>
    <dgm:cxn modelId="{F8E530FB-BE30-5F4E-B55C-F612EF2E5D2E}" type="presParOf" srcId="{BD18E4CA-2DBD-B84E-A693-9EE5E23B2130}" destId="{39BAC04A-8E39-9846-8A68-86875A7626BF}" srcOrd="1" destOrd="0" presId="urn:microsoft.com/office/officeart/2005/8/layout/list1"/>
    <dgm:cxn modelId="{17C76F2B-A975-114F-896D-E7B657975D0F}" type="presParOf" srcId="{14637F24-B5A7-334A-B598-174FFE107E7A}" destId="{5A14F28C-0DF9-D548-8A9C-B808E4E21B48}" srcOrd="5" destOrd="0" presId="urn:microsoft.com/office/officeart/2005/8/layout/list1"/>
    <dgm:cxn modelId="{1A40F729-4733-CF44-9AC5-D72E2107AA84}" type="presParOf" srcId="{14637F24-B5A7-334A-B598-174FFE107E7A}" destId="{A9B72D39-84A9-8A49-811A-1810A5386B3B}" srcOrd="6" destOrd="0" presId="urn:microsoft.com/office/officeart/2005/8/layout/list1"/>
    <dgm:cxn modelId="{3B5ADDE2-5B3D-9D49-A42A-6861A9E33AE5}" type="presParOf" srcId="{14637F24-B5A7-334A-B598-174FFE107E7A}" destId="{1D2BA3AC-1C0B-4D45-A90A-78A1D3111B36}" srcOrd="7" destOrd="0" presId="urn:microsoft.com/office/officeart/2005/8/layout/list1"/>
    <dgm:cxn modelId="{39FE0021-ED55-7C4D-ADEE-94781A6BDB53}" type="presParOf" srcId="{14637F24-B5A7-334A-B598-174FFE107E7A}" destId="{4839B5F7-624B-6C4C-96EB-333DBFEBAED7}" srcOrd="8" destOrd="0" presId="urn:microsoft.com/office/officeart/2005/8/layout/list1"/>
    <dgm:cxn modelId="{807202DB-53E4-9042-BD3E-E5C4198A8996}" type="presParOf" srcId="{4839B5F7-624B-6C4C-96EB-333DBFEBAED7}" destId="{BBB2A7E5-AA78-9B4A-9013-478615BB7D57}" srcOrd="0" destOrd="0" presId="urn:microsoft.com/office/officeart/2005/8/layout/list1"/>
    <dgm:cxn modelId="{E3E15D5E-E1D0-0A45-825E-7070AD695058}" type="presParOf" srcId="{4839B5F7-624B-6C4C-96EB-333DBFEBAED7}" destId="{A79547B0-15F3-BB40-9730-A593FF063289}" srcOrd="1" destOrd="0" presId="urn:microsoft.com/office/officeart/2005/8/layout/list1"/>
    <dgm:cxn modelId="{AC3DAC8A-FCFC-9E46-AE27-9B365EFDF60B}" type="presParOf" srcId="{14637F24-B5A7-334A-B598-174FFE107E7A}" destId="{A807EE52-A1E9-C448-9ED9-6B90FE4930F9}" srcOrd="9" destOrd="0" presId="urn:microsoft.com/office/officeart/2005/8/layout/list1"/>
    <dgm:cxn modelId="{596EA271-5ED0-B04C-BC52-3E76CAA399CC}" type="presParOf" srcId="{14637F24-B5A7-334A-B598-174FFE107E7A}" destId="{FF209C40-7A73-E147-8062-984C16F819E9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F465A7D-BCB2-7544-8F70-B0AFDB5BA4E5}" type="doc">
      <dgm:prSet loTypeId="urn:microsoft.com/office/officeart/2005/8/layout/cycle4" loCatId="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E477F91-3BAE-8748-9565-5D92764B0D7E}">
      <dgm:prSet phldrT="[Text]"/>
      <dgm:spPr/>
      <dgm:t>
        <a:bodyPr/>
        <a:lstStyle/>
        <a:p>
          <a:r>
            <a:rPr lang="en-US" dirty="0"/>
            <a:t>Original</a:t>
          </a:r>
        </a:p>
      </dgm:t>
    </dgm:pt>
    <dgm:pt modelId="{0C0CFA16-C0CA-CA49-ADE0-93CD91BE5ECF}" type="parTrans" cxnId="{3655F799-B6C7-DA4E-BBBD-B0C842C09948}">
      <dgm:prSet/>
      <dgm:spPr/>
      <dgm:t>
        <a:bodyPr/>
        <a:lstStyle/>
        <a:p>
          <a:endParaRPr lang="en-US"/>
        </a:p>
      </dgm:t>
    </dgm:pt>
    <dgm:pt modelId="{FF413DB1-D4D5-F943-9B87-F7D5A744BB88}" type="sibTrans" cxnId="{3655F799-B6C7-DA4E-BBBD-B0C842C09948}">
      <dgm:prSet/>
      <dgm:spPr/>
      <dgm:t>
        <a:bodyPr/>
        <a:lstStyle/>
        <a:p>
          <a:endParaRPr lang="en-US"/>
        </a:p>
      </dgm:t>
    </dgm:pt>
    <dgm:pt modelId="{2A1B9495-85B5-5949-B51A-A33C7B1A4D60}">
      <dgm:prSet phldrT="[Text]" phldr="1"/>
      <dgm:spPr/>
      <dgm:t>
        <a:bodyPr/>
        <a:lstStyle/>
        <a:p>
          <a:endParaRPr lang="en-US" dirty="0"/>
        </a:p>
      </dgm:t>
    </dgm:pt>
    <dgm:pt modelId="{721C4E53-B7C7-1843-B9F3-3A58C3288619}" type="parTrans" cxnId="{C495225A-C44C-FE47-9B77-599D7AB0AC36}">
      <dgm:prSet/>
      <dgm:spPr/>
      <dgm:t>
        <a:bodyPr/>
        <a:lstStyle/>
        <a:p>
          <a:endParaRPr lang="en-US"/>
        </a:p>
      </dgm:t>
    </dgm:pt>
    <dgm:pt modelId="{C82F2C96-175F-7141-8627-19CA3F9965E8}" type="sibTrans" cxnId="{C495225A-C44C-FE47-9B77-599D7AB0AC36}">
      <dgm:prSet/>
      <dgm:spPr/>
      <dgm:t>
        <a:bodyPr/>
        <a:lstStyle/>
        <a:p>
          <a:endParaRPr lang="en-US"/>
        </a:p>
      </dgm:t>
    </dgm:pt>
    <dgm:pt modelId="{A93CF480-C555-DD4B-A751-F9AD650B95AA}">
      <dgm:prSet phldrT="[Text]"/>
      <dgm:spPr/>
      <dgm:t>
        <a:bodyPr/>
        <a:lstStyle/>
        <a:p>
          <a:r>
            <a:rPr lang="en-US" dirty="0"/>
            <a:t>Trend</a:t>
          </a:r>
        </a:p>
      </dgm:t>
    </dgm:pt>
    <dgm:pt modelId="{941132DE-B398-754F-A639-969AB3C868FC}" type="parTrans" cxnId="{9CCE17B1-1A6D-924D-8390-304DFE90C916}">
      <dgm:prSet/>
      <dgm:spPr/>
      <dgm:t>
        <a:bodyPr/>
        <a:lstStyle/>
        <a:p>
          <a:endParaRPr lang="en-US"/>
        </a:p>
      </dgm:t>
    </dgm:pt>
    <dgm:pt modelId="{6EE33ECD-1B7F-3540-8EB0-25415CBC8001}" type="sibTrans" cxnId="{9CCE17B1-1A6D-924D-8390-304DFE90C916}">
      <dgm:prSet/>
      <dgm:spPr/>
      <dgm:t>
        <a:bodyPr/>
        <a:lstStyle/>
        <a:p>
          <a:endParaRPr lang="en-US"/>
        </a:p>
      </dgm:t>
    </dgm:pt>
    <dgm:pt modelId="{05EC5F6E-31B7-8E4D-AE27-FAA0CFC8EA3C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Differencing: remove trend (general)</a:t>
          </a:r>
        </a:p>
      </dgm:t>
    </dgm:pt>
    <dgm:pt modelId="{D7CD073B-CE7B-0245-A0E7-A5DD2406E9F4}" type="parTrans" cxnId="{0C01A6BD-6EEE-9D41-9E59-87A3E06B3251}">
      <dgm:prSet/>
      <dgm:spPr/>
      <dgm:t>
        <a:bodyPr/>
        <a:lstStyle/>
        <a:p>
          <a:endParaRPr lang="en-US"/>
        </a:p>
      </dgm:t>
    </dgm:pt>
    <dgm:pt modelId="{72823B07-63B8-064A-8908-3DE6CC10DB0B}" type="sibTrans" cxnId="{0C01A6BD-6EEE-9D41-9E59-87A3E06B3251}">
      <dgm:prSet/>
      <dgm:spPr/>
      <dgm:t>
        <a:bodyPr/>
        <a:lstStyle/>
        <a:p>
          <a:endParaRPr lang="en-US"/>
        </a:p>
      </dgm:t>
    </dgm:pt>
    <dgm:pt modelId="{DF328C66-5ADD-3F4B-BA1E-FE243C2D0663}">
      <dgm:prSet phldrT="[Text]"/>
      <dgm:spPr/>
      <dgm:t>
        <a:bodyPr/>
        <a:lstStyle/>
        <a:p>
          <a:r>
            <a:rPr lang="en-US" dirty="0"/>
            <a:t>Residual</a:t>
          </a:r>
        </a:p>
      </dgm:t>
    </dgm:pt>
    <dgm:pt modelId="{17817D4B-F556-224E-BA3E-F80D53B25042}" type="parTrans" cxnId="{9E29C6AC-ED85-5341-9CCF-B908F121B8F0}">
      <dgm:prSet/>
      <dgm:spPr/>
      <dgm:t>
        <a:bodyPr/>
        <a:lstStyle/>
        <a:p>
          <a:endParaRPr lang="en-US"/>
        </a:p>
      </dgm:t>
    </dgm:pt>
    <dgm:pt modelId="{4DBDCBD8-2F2D-6947-9C73-BCFD4384DD5D}" type="sibTrans" cxnId="{9E29C6AC-ED85-5341-9CCF-B908F121B8F0}">
      <dgm:prSet/>
      <dgm:spPr/>
      <dgm:t>
        <a:bodyPr/>
        <a:lstStyle/>
        <a:p>
          <a:endParaRPr lang="en-US"/>
        </a:p>
      </dgm:t>
    </dgm:pt>
    <dgm:pt modelId="{0E295B9B-C35A-6940-95DA-58BF79019BA9}">
      <dgm:prSet phldrT="[Text]" phldr="1"/>
      <dgm:spPr/>
      <dgm:t>
        <a:bodyPr/>
        <a:lstStyle/>
        <a:p>
          <a:endParaRPr lang="en-US"/>
        </a:p>
      </dgm:t>
    </dgm:pt>
    <dgm:pt modelId="{56C4C5F1-AB26-774D-B6D7-CC4E3A390DF7}" type="parTrans" cxnId="{37C1E61B-25CF-5A42-8596-BD21BEC60480}">
      <dgm:prSet/>
      <dgm:spPr/>
      <dgm:t>
        <a:bodyPr/>
        <a:lstStyle/>
        <a:p>
          <a:endParaRPr lang="en-US"/>
        </a:p>
      </dgm:t>
    </dgm:pt>
    <dgm:pt modelId="{DB2DFC7D-7C84-6744-83EF-27CE4CF45281}" type="sibTrans" cxnId="{37C1E61B-25CF-5A42-8596-BD21BEC60480}">
      <dgm:prSet/>
      <dgm:spPr/>
      <dgm:t>
        <a:bodyPr/>
        <a:lstStyle/>
        <a:p>
          <a:endParaRPr lang="en-US"/>
        </a:p>
      </dgm:t>
    </dgm:pt>
    <dgm:pt modelId="{BED8CB66-FAE9-F349-84B9-560954278074}">
      <dgm:prSet phldrT="[Text]"/>
      <dgm:spPr/>
      <dgm:t>
        <a:bodyPr/>
        <a:lstStyle/>
        <a:p>
          <a:r>
            <a:rPr lang="en-US" dirty="0"/>
            <a:t>Seasonal</a:t>
          </a:r>
        </a:p>
      </dgm:t>
    </dgm:pt>
    <dgm:pt modelId="{4CDC90A5-12A6-7D4C-BAB8-5CEE4F39C4C3}" type="parTrans" cxnId="{889FDBAD-B554-2645-82C4-968E39A7C9B9}">
      <dgm:prSet/>
      <dgm:spPr/>
      <dgm:t>
        <a:bodyPr/>
        <a:lstStyle/>
        <a:p>
          <a:endParaRPr lang="en-US"/>
        </a:p>
      </dgm:t>
    </dgm:pt>
    <dgm:pt modelId="{8A63F996-3E71-AE4D-989D-2F8BAF3435B2}" type="sibTrans" cxnId="{889FDBAD-B554-2645-82C4-968E39A7C9B9}">
      <dgm:prSet/>
      <dgm:spPr/>
      <dgm:t>
        <a:bodyPr/>
        <a:lstStyle/>
        <a:p>
          <a:endParaRPr lang="en-US"/>
        </a:p>
      </dgm:t>
    </dgm:pt>
    <dgm:pt modelId="{C92D8399-CBDE-9B4B-B9FE-9984FD0FB586}">
      <dgm:prSet phldrT="[Text]"/>
      <dgm:spPr/>
      <dgm:t>
        <a:bodyPr/>
        <a:lstStyle/>
        <a:p>
          <a:r>
            <a:rPr lang="en-US" dirty="0"/>
            <a:t>Rolling window: w=12</a:t>
          </a:r>
        </a:p>
      </dgm:t>
    </dgm:pt>
    <dgm:pt modelId="{0DF92DEB-2DBC-1C45-BCEB-7EBEEE416A38}" type="parTrans" cxnId="{BACB0F36-E222-7842-9D4F-D90B44151C94}">
      <dgm:prSet/>
      <dgm:spPr/>
      <dgm:t>
        <a:bodyPr/>
        <a:lstStyle/>
        <a:p>
          <a:endParaRPr lang="en-US"/>
        </a:p>
      </dgm:t>
    </dgm:pt>
    <dgm:pt modelId="{3857B7CA-AF6B-3D44-9BD7-BB979BC32CBB}" type="sibTrans" cxnId="{BACB0F36-E222-7842-9D4F-D90B44151C94}">
      <dgm:prSet/>
      <dgm:spPr/>
      <dgm:t>
        <a:bodyPr/>
        <a:lstStyle/>
        <a:p>
          <a:endParaRPr lang="en-US"/>
        </a:p>
      </dgm:t>
    </dgm:pt>
    <dgm:pt modelId="{F32370FC-B15A-3F40-83D8-6ED0E497809F}" type="pres">
      <dgm:prSet presAssocID="{6F465A7D-BCB2-7544-8F70-B0AFDB5BA4E5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CCB0225A-165E-C140-A17E-97F0B17613EF}" type="pres">
      <dgm:prSet presAssocID="{6F465A7D-BCB2-7544-8F70-B0AFDB5BA4E5}" presName="children" presStyleCnt="0"/>
      <dgm:spPr/>
    </dgm:pt>
    <dgm:pt modelId="{2A0CC6F5-4F30-354A-B5A8-EE2093E79764}" type="pres">
      <dgm:prSet presAssocID="{6F465A7D-BCB2-7544-8F70-B0AFDB5BA4E5}" presName="child1group" presStyleCnt="0"/>
      <dgm:spPr/>
    </dgm:pt>
    <dgm:pt modelId="{E470F1B2-0BC0-DB44-8FB6-C519D6AA781C}" type="pres">
      <dgm:prSet presAssocID="{6F465A7D-BCB2-7544-8F70-B0AFDB5BA4E5}" presName="child1" presStyleLbl="bgAcc1" presStyleIdx="0" presStyleCnt="4" custScaleX="140325"/>
      <dgm:spPr/>
    </dgm:pt>
    <dgm:pt modelId="{27AC0D8C-7712-6E4B-AC94-23D7045E9719}" type="pres">
      <dgm:prSet presAssocID="{6F465A7D-BCB2-7544-8F70-B0AFDB5BA4E5}" presName="child1Text" presStyleLbl="bgAcc1" presStyleIdx="0" presStyleCnt="4">
        <dgm:presLayoutVars>
          <dgm:bulletEnabled val="1"/>
        </dgm:presLayoutVars>
      </dgm:prSet>
      <dgm:spPr/>
    </dgm:pt>
    <dgm:pt modelId="{13D2B84E-AED7-0B47-8D74-70A45ABC3AA7}" type="pres">
      <dgm:prSet presAssocID="{6F465A7D-BCB2-7544-8F70-B0AFDB5BA4E5}" presName="child2group" presStyleCnt="0"/>
      <dgm:spPr/>
    </dgm:pt>
    <dgm:pt modelId="{D14C63A3-5992-6949-B4EE-18C9C4EF66DB}" type="pres">
      <dgm:prSet presAssocID="{6F465A7D-BCB2-7544-8F70-B0AFDB5BA4E5}" presName="child2" presStyleLbl="bgAcc1" presStyleIdx="1" presStyleCnt="4" custScaleX="140325"/>
      <dgm:spPr/>
    </dgm:pt>
    <dgm:pt modelId="{5BA41DE8-42C3-1141-B899-30777F7EDE42}" type="pres">
      <dgm:prSet presAssocID="{6F465A7D-BCB2-7544-8F70-B0AFDB5BA4E5}" presName="child2Text" presStyleLbl="bgAcc1" presStyleIdx="1" presStyleCnt="4">
        <dgm:presLayoutVars>
          <dgm:bulletEnabled val="1"/>
        </dgm:presLayoutVars>
      </dgm:prSet>
      <dgm:spPr/>
    </dgm:pt>
    <dgm:pt modelId="{5E7AF732-BF25-8849-8510-269F98741B92}" type="pres">
      <dgm:prSet presAssocID="{6F465A7D-BCB2-7544-8F70-B0AFDB5BA4E5}" presName="child3group" presStyleCnt="0"/>
      <dgm:spPr/>
    </dgm:pt>
    <dgm:pt modelId="{8239F29F-4CBB-3943-9FA2-F27EF70678E4}" type="pres">
      <dgm:prSet presAssocID="{6F465A7D-BCB2-7544-8F70-B0AFDB5BA4E5}" presName="child3" presStyleLbl="bgAcc1" presStyleIdx="2" presStyleCnt="4" custScaleX="140325"/>
      <dgm:spPr/>
    </dgm:pt>
    <dgm:pt modelId="{814D5485-CD2A-4743-A560-3D74B747AB80}" type="pres">
      <dgm:prSet presAssocID="{6F465A7D-BCB2-7544-8F70-B0AFDB5BA4E5}" presName="child3Text" presStyleLbl="bgAcc1" presStyleIdx="2" presStyleCnt="4">
        <dgm:presLayoutVars>
          <dgm:bulletEnabled val="1"/>
        </dgm:presLayoutVars>
      </dgm:prSet>
      <dgm:spPr/>
    </dgm:pt>
    <dgm:pt modelId="{B067D7BD-1560-154B-89D9-C53CCDC1B947}" type="pres">
      <dgm:prSet presAssocID="{6F465A7D-BCB2-7544-8F70-B0AFDB5BA4E5}" presName="child4group" presStyleCnt="0"/>
      <dgm:spPr/>
    </dgm:pt>
    <dgm:pt modelId="{305FB1B6-4C66-6148-BD7A-BD7B0A30CF6A}" type="pres">
      <dgm:prSet presAssocID="{6F465A7D-BCB2-7544-8F70-B0AFDB5BA4E5}" presName="child4" presStyleLbl="bgAcc1" presStyleIdx="3" presStyleCnt="4" custScaleX="140325"/>
      <dgm:spPr/>
    </dgm:pt>
    <dgm:pt modelId="{FB88EAF3-B8D6-0742-B78C-D41EE886EF41}" type="pres">
      <dgm:prSet presAssocID="{6F465A7D-BCB2-7544-8F70-B0AFDB5BA4E5}" presName="child4Text" presStyleLbl="bgAcc1" presStyleIdx="3" presStyleCnt="4">
        <dgm:presLayoutVars>
          <dgm:bulletEnabled val="1"/>
        </dgm:presLayoutVars>
      </dgm:prSet>
      <dgm:spPr/>
    </dgm:pt>
    <dgm:pt modelId="{7BEE3483-7717-FB4A-AB93-2FBDEE40C7EA}" type="pres">
      <dgm:prSet presAssocID="{6F465A7D-BCB2-7544-8F70-B0AFDB5BA4E5}" presName="childPlaceholder" presStyleCnt="0"/>
      <dgm:spPr/>
    </dgm:pt>
    <dgm:pt modelId="{5FA98AE9-1CF1-2E42-BD0B-8AAACEFBC5F8}" type="pres">
      <dgm:prSet presAssocID="{6F465A7D-BCB2-7544-8F70-B0AFDB5BA4E5}" presName="circle" presStyleCnt="0"/>
      <dgm:spPr/>
    </dgm:pt>
    <dgm:pt modelId="{7D291B47-1896-DC47-926B-1D0580DDC2CE}" type="pres">
      <dgm:prSet presAssocID="{6F465A7D-BCB2-7544-8F70-B0AFDB5BA4E5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C061CEF8-5D96-0648-A1F2-86F90D782310}" type="pres">
      <dgm:prSet presAssocID="{6F465A7D-BCB2-7544-8F70-B0AFDB5BA4E5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AA3EE8A1-6C49-9145-865F-0A5F40050CE9}" type="pres">
      <dgm:prSet presAssocID="{6F465A7D-BCB2-7544-8F70-B0AFDB5BA4E5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F0315463-AD4E-7C46-9310-AC6BCF7042E5}" type="pres">
      <dgm:prSet presAssocID="{6F465A7D-BCB2-7544-8F70-B0AFDB5BA4E5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A33482ED-3B6A-4C45-A90E-55F9FA3E6844}" type="pres">
      <dgm:prSet presAssocID="{6F465A7D-BCB2-7544-8F70-B0AFDB5BA4E5}" presName="quadrantPlaceholder" presStyleCnt="0"/>
      <dgm:spPr/>
    </dgm:pt>
    <dgm:pt modelId="{C17B24F2-394E-9B46-A422-A712CDD6042F}" type="pres">
      <dgm:prSet presAssocID="{6F465A7D-BCB2-7544-8F70-B0AFDB5BA4E5}" presName="center1" presStyleLbl="fgShp" presStyleIdx="0" presStyleCnt="2"/>
      <dgm:spPr/>
    </dgm:pt>
    <dgm:pt modelId="{9658079A-2402-2142-846E-85FC9F604803}" type="pres">
      <dgm:prSet presAssocID="{6F465A7D-BCB2-7544-8F70-B0AFDB5BA4E5}" presName="center2" presStyleLbl="fgShp" presStyleIdx="1" presStyleCnt="2"/>
      <dgm:spPr/>
    </dgm:pt>
  </dgm:ptLst>
  <dgm:cxnLst>
    <dgm:cxn modelId="{37C1E61B-25CF-5A42-8596-BD21BEC60480}" srcId="{DF328C66-5ADD-3F4B-BA1E-FE243C2D0663}" destId="{0E295B9B-C35A-6940-95DA-58BF79019BA9}" srcOrd="0" destOrd="0" parTransId="{56C4C5F1-AB26-774D-B6D7-CC4E3A390DF7}" sibTransId="{DB2DFC7D-7C84-6744-83EF-27CE4CF45281}"/>
    <dgm:cxn modelId="{4AB4EA23-9CB9-0F4B-9FA7-C03009960809}" type="presOf" srcId="{05EC5F6E-31B7-8E4D-AE27-FAA0CFC8EA3C}" destId="{D14C63A3-5992-6949-B4EE-18C9C4EF66DB}" srcOrd="0" destOrd="0" presId="urn:microsoft.com/office/officeart/2005/8/layout/cycle4"/>
    <dgm:cxn modelId="{BACB0F36-E222-7842-9D4F-D90B44151C94}" srcId="{BED8CB66-FAE9-F349-84B9-560954278074}" destId="{C92D8399-CBDE-9B4B-B9FE-9984FD0FB586}" srcOrd="0" destOrd="0" parTransId="{0DF92DEB-2DBC-1C45-BCEB-7EBEEE416A38}" sibTransId="{3857B7CA-AF6B-3D44-9BD7-BB979BC32CBB}"/>
    <dgm:cxn modelId="{C495225A-C44C-FE47-9B77-599D7AB0AC36}" srcId="{7E477F91-3BAE-8748-9565-5D92764B0D7E}" destId="{2A1B9495-85B5-5949-B51A-A33C7B1A4D60}" srcOrd="0" destOrd="0" parTransId="{721C4E53-B7C7-1843-B9F3-3A58C3288619}" sibTransId="{C82F2C96-175F-7141-8627-19CA3F9965E8}"/>
    <dgm:cxn modelId="{32401571-6B13-9F40-9B7E-9572FC43EC85}" type="presOf" srcId="{2A1B9495-85B5-5949-B51A-A33C7B1A4D60}" destId="{E470F1B2-0BC0-DB44-8FB6-C519D6AA781C}" srcOrd="0" destOrd="0" presId="urn:microsoft.com/office/officeart/2005/8/layout/cycle4"/>
    <dgm:cxn modelId="{F4DFA995-062D-A545-8289-E7B030E9D6CF}" type="presOf" srcId="{A93CF480-C555-DD4B-A751-F9AD650B95AA}" destId="{C061CEF8-5D96-0648-A1F2-86F90D782310}" srcOrd="0" destOrd="0" presId="urn:microsoft.com/office/officeart/2005/8/layout/cycle4"/>
    <dgm:cxn modelId="{3655F799-B6C7-DA4E-BBBD-B0C842C09948}" srcId="{6F465A7D-BCB2-7544-8F70-B0AFDB5BA4E5}" destId="{7E477F91-3BAE-8748-9565-5D92764B0D7E}" srcOrd="0" destOrd="0" parTransId="{0C0CFA16-C0CA-CA49-ADE0-93CD91BE5ECF}" sibTransId="{FF413DB1-D4D5-F943-9B87-F7D5A744BB88}"/>
    <dgm:cxn modelId="{F5C5A59B-BA56-EA4A-8471-85C06517C289}" type="presOf" srcId="{6F465A7D-BCB2-7544-8F70-B0AFDB5BA4E5}" destId="{F32370FC-B15A-3F40-83D8-6ED0E497809F}" srcOrd="0" destOrd="0" presId="urn:microsoft.com/office/officeart/2005/8/layout/cycle4"/>
    <dgm:cxn modelId="{D5ACE09E-4870-4444-AC45-FD8DB0112CCE}" type="presOf" srcId="{05EC5F6E-31B7-8E4D-AE27-FAA0CFC8EA3C}" destId="{5BA41DE8-42C3-1141-B899-30777F7EDE42}" srcOrd="1" destOrd="0" presId="urn:microsoft.com/office/officeart/2005/8/layout/cycle4"/>
    <dgm:cxn modelId="{5ACCFDA7-43A3-324C-B5CD-28D09EF0B0D7}" type="presOf" srcId="{DF328C66-5ADD-3F4B-BA1E-FE243C2D0663}" destId="{AA3EE8A1-6C49-9145-865F-0A5F40050CE9}" srcOrd="0" destOrd="0" presId="urn:microsoft.com/office/officeart/2005/8/layout/cycle4"/>
    <dgm:cxn modelId="{9E29C6AC-ED85-5341-9CCF-B908F121B8F0}" srcId="{6F465A7D-BCB2-7544-8F70-B0AFDB5BA4E5}" destId="{DF328C66-5ADD-3F4B-BA1E-FE243C2D0663}" srcOrd="2" destOrd="0" parTransId="{17817D4B-F556-224E-BA3E-F80D53B25042}" sibTransId="{4DBDCBD8-2F2D-6947-9C73-BCFD4384DD5D}"/>
    <dgm:cxn modelId="{889FDBAD-B554-2645-82C4-968E39A7C9B9}" srcId="{6F465A7D-BCB2-7544-8F70-B0AFDB5BA4E5}" destId="{BED8CB66-FAE9-F349-84B9-560954278074}" srcOrd="3" destOrd="0" parTransId="{4CDC90A5-12A6-7D4C-BAB8-5CEE4F39C4C3}" sibTransId="{8A63F996-3E71-AE4D-989D-2F8BAF3435B2}"/>
    <dgm:cxn modelId="{9CCE17B1-1A6D-924D-8390-304DFE90C916}" srcId="{6F465A7D-BCB2-7544-8F70-B0AFDB5BA4E5}" destId="{A93CF480-C555-DD4B-A751-F9AD650B95AA}" srcOrd="1" destOrd="0" parTransId="{941132DE-B398-754F-A639-969AB3C868FC}" sibTransId="{6EE33ECD-1B7F-3540-8EB0-25415CBC8001}"/>
    <dgm:cxn modelId="{8BF1A9B5-7F26-AD47-94F2-F943E6A136B7}" type="presOf" srcId="{C92D8399-CBDE-9B4B-B9FE-9984FD0FB586}" destId="{305FB1B6-4C66-6148-BD7A-BD7B0A30CF6A}" srcOrd="0" destOrd="0" presId="urn:microsoft.com/office/officeart/2005/8/layout/cycle4"/>
    <dgm:cxn modelId="{FE5883B9-7348-2A4A-998E-157A13906658}" type="presOf" srcId="{0E295B9B-C35A-6940-95DA-58BF79019BA9}" destId="{8239F29F-4CBB-3943-9FA2-F27EF70678E4}" srcOrd="0" destOrd="0" presId="urn:microsoft.com/office/officeart/2005/8/layout/cycle4"/>
    <dgm:cxn modelId="{0C01A6BD-6EEE-9D41-9E59-87A3E06B3251}" srcId="{A93CF480-C555-DD4B-A751-F9AD650B95AA}" destId="{05EC5F6E-31B7-8E4D-AE27-FAA0CFC8EA3C}" srcOrd="0" destOrd="0" parTransId="{D7CD073B-CE7B-0245-A0E7-A5DD2406E9F4}" sibTransId="{72823B07-63B8-064A-8908-3DE6CC10DB0B}"/>
    <dgm:cxn modelId="{12D09DBF-2A9E-284A-98CA-B0BAF204D733}" type="presOf" srcId="{BED8CB66-FAE9-F349-84B9-560954278074}" destId="{F0315463-AD4E-7C46-9310-AC6BCF7042E5}" srcOrd="0" destOrd="0" presId="urn:microsoft.com/office/officeart/2005/8/layout/cycle4"/>
    <dgm:cxn modelId="{08AB28CD-95F6-1D42-A74F-17F64BBEF832}" type="presOf" srcId="{7E477F91-3BAE-8748-9565-5D92764B0D7E}" destId="{7D291B47-1896-DC47-926B-1D0580DDC2CE}" srcOrd="0" destOrd="0" presId="urn:microsoft.com/office/officeart/2005/8/layout/cycle4"/>
    <dgm:cxn modelId="{FC3DA8D1-DFED-E44B-A9F4-7515C5198DE6}" type="presOf" srcId="{2A1B9495-85B5-5949-B51A-A33C7B1A4D60}" destId="{27AC0D8C-7712-6E4B-AC94-23D7045E9719}" srcOrd="1" destOrd="0" presId="urn:microsoft.com/office/officeart/2005/8/layout/cycle4"/>
    <dgm:cxn modelId="{1412A3F3-781C-124B-A304-BFA50C2C4B44}" type="presOf" srcId="{0E295B9B-C35A-6940-95DA-58BF79019BA9}" destId="{814D5485-CD2A-4743-A560-3D74B747AB80}" srcOrd="1" destOrd="0" presId="urn:microsoft.com/office/officeart/2005/8/layout/cycle4"/>
    <dgm:cxn modelId="{5DB461F5-38F2-4C4F-BD2E-2871E7F42621}" type="presOf" srcId="{C92D8399-CBDE-9B4B-B9FE-9984FD0FB586}" destId="{FB88EAF3-B8D6-0742-B78C-D41EE886EF41}" srcOrd="1" destOrd="0" presId="urn:microsoft.com/office/officeart/2005/8/layout/cycle4"/>
    <dgm:cxn modelId="{E4B0A612-B86D-9843-9DB8-8662850AF3DC}" type="presParOf" srcId="{F32370FC-B15A-3F40-83D8-6ED0E497809F}" destId="{CCB0225A-165E-C140-A17E-97F0B17613EF}" srcOrd="0" destOrd="0" presId="urn:microsoft.com/office/officeart/2005/8/layout/cycle4"/>
    <dgm:cxn modelId="{40946FD7-0B28-8646-8E4C-D61336299237}" type="presParOf" srcId="{CCB0225A-165E-C140-A17E-97F0B17613EF}" destId="{2A0CC6F5-4F30-354A-B5A8-EE2093E79764}" srcOrd="0" destOrd="0" presId="urn:microsoft.com/office/officeart/2005/8/layout/cycle4"/>
    <dgm:cxn modelId="{950DA8BB-5EEA-F348-A3A9-906671D629C8}" type="presParOf" srcId="{2A0CC6F5-4F30-354A-B5A8-EE2093E79764}" destId="{E470F1B2-0BC0-DB44-8FB6-C519D6AA781C}" srcOrd="0" destOrd="0" presId="urn:microsoft.com/office/officeart/2005/8/layout/cycle4"/>
    <dgm:cxn modelId="{C09DDE8D-507E-0944-A485-7117A3A8788B}" type="presParOf" srcId="{2A0CC6F5-4F30-354A-B5A8-EE2093E79764}" destId="{27AC0D8C-7712-6E4B-AC94-23D7045E9719}" srcOrd="1" destOrd="0" presId="urn:microsoft.com/office/officeart/2005/8/layout/cycle4"/>
    <dgm:cxn modelId="{EB99DC2F-A335-CE44-8324-71F366473384}" type="presParOf" srcId="{CCB0225A-165E-C140-A17E-97F0B17613EF}" destId="{13D2B84E-AED7-0B47-8D74-70A45ABC3AA7}" srcOrd="1" destOrd="0" presId="urn:microsoft.com/office/officeart/2005/8/layout/cycle4"/>
    <dgm:cxn modelId="{6C65F4DA-A7BB-924F-B4E5-4DE462321C58}" type="presParOf" srcId="{13D2B84E-AED7-0B47-8D74-70A45ABC3AA7}" destId="{D14C63A3-5992-6949-B4EE-18C9C4EF66DB}" srcOrd="0" destOrd="0" presId="urn:microsoft.com/office/officeart/2005/8/layout/cycle4"/>
    <dgm:cxn modelId="{C0B28FFB-5338-8341-8BE7-BFA0E0C11DE8}" type="presParOf" srcId="{13D2B84E-AED7-0B47-8D74-70A45ABC3AA7}" destId="{5BA41DE8-42C3-1141-B899-30777F7EDE42}" srcOrd="1" destOrd="0" presId="urn:microsoft.com/office/officeart/2005/8/layout/cycle4"/>
    <dgm:cxn modelId="{971768DE-9060-A046-B7A0-4FA0B51855A9}" type="presParOf" srcId="{CCB0225A-165E-C140-A17E-97F0B17613EF}" destId="{5E7AF732-BF25-8849-8510-269F98741B92}" srcOrd="2" destOrd="0" presId="urn:microsoft.com/office/officeart/2005/8/layout/cycle4"/>
    <dgm:cxn modelId="{407C5460-E099-934A-8D16-E17EA573AD64}" type="presParOf" srcId="{5E7AF732-BF25-8849-8510-269F98741B92}" destId="{8239F29F-4CBB-3943-9FA2-F27EF70678E4}" srcOrd="0" destOrd="0" presId="urn:microsoft.com/office/officeart/2005/8/layout/cycle4"/>
    <dgm:cxn modelId="{88DDCF4D-79B3-664F-A81C-934B213FA91C}" type="presParOf" srcId="{5E7AF732-BF25-8849-8510-269F98741B92}" destId="{814D5485-CD2A-4743-A560-3D74B747AB80}" srcOrd="1" destOrd="0" presId="urn:microsoft.com/office/officeart/2005/8/layout/cycle4"/>
    <dgm:cxn modelId="{B58801E2-7C25-F949-A2C4-A1E2F8861E5C}" type="presParOf" srcId="{CCB0225A-165E-C140-A17E-97F0B17613EF}" destId="{B067D7BD-1560-154B-89D9-C53CCDC1B947}" srcOrd="3" destOrd="0" presId="urn:microsoft.com/office/officeart/2005/8/layout/cycle4"/>
    <dgm:cxn modelId="{5AB3AB42-2BD9-C647-A277-4A417C38FC09}" type="presParOf" srcId="{B067D7BD-1560-154B-89D9-C53CCDC1B947}" destId="{305FB1B6-4C66-6148-BD7A-BD7B0A30CF6A}" srcOrd="0" destOrd="0" presId="urn:microsoft.com/office/officeart/2005/8/layout/cycle4"/>
    <dgm:cxn modelId="{64931F43-5410-4E42-937E-36B97E972127}" type="presParOf" srcId="{B067D7BD-1560-154B-89D9-C53CCDC1B947}" destId="{FB88EAF3-B8D6-0742-B78C-D41EE886EF41}" srcOrd="1" destOrd="0" presId="urn:microsoft.com/office/officeart/2005/8/layout/cycle4"/>
    <dgm:cxn modelId="{7B8EAF2B-316E-2246-A444-ED42CB4D1894}" type="presParOf" srcId="{CCB0225A-165E-C140-A17E-97F0B17613EF}" destId="{7BEE3483-7717-FB4A-AB93-2FBDEE40C7EA}" srcOrd="4" destOrd="0" presId="urn:microsoft.com/office/officeart/2005/8/layout/cycle4"/>
    <dgm:cxn modelId="{2017CD0F-F0ED-614D-B6BD-420BA8E9508C}" type="presParOf" srcId="{F32370FC-B15A-3F40-83D8-6ED0E497809F}" destId="{5FA98AE9-1CF1-2E42-BD0B-8AAACEFBC5F8}" srcOrd="1" destOrd="0" presId="urn:microsoft.com/office/officeart/2005/8/layout/cycle4"/>
    <dgm:cxn modelId="{464927B8-3BF5-4D47-AF1F-62375C22DFFB}" type="presParOf" srcId="{5FA98AE9-1CF1-2E42-BD0B-8AAACEFBC5F8}" destId="{7D291B47-1896-DC47-926B-1D0580DDC2CE}" srcOrd="0" destOrd="0" presId="urn:microsoft.com/office/officeart/2005/8/layout/cycle4"/>
    <dgm:cxn modelId="{209CCA65-6F77-EA42-B63B-9118885313FC}" type="presParOf" srcId="{5FA98AE9-1CF1-2E42-BD0B-8AAACEFBC5F8}" destId="{C061CEF8-5D96-0648-A1F2-86F90D782310}" srcOrd="1" destOrd="0" presId="urn:microsoft.com/office/officeart/2005/8/layout/cycle4"/>
    <dgm:cxn modelId="{A3888324-8330-FF4D-A71B-BD578FFFE327}" type="presParOf" srcId="{5FA98AE9-1CF1-2E42-BD0B-8AAACEFBC5F8}" destId="{AA3EE8A1-6C49-9145-865F-0A5F40050CE9}" srcOrd="2" destOrd="0" presId="urn:microsoft.com/office/officeart/2005/8/layout/cycle4"/>
    <dgm:cxn modelId="{DBE7E410-E567-984F-8A3C-8E766F4A5C36}" type="presParOf" srcId="{5FA98AE9-1CF1-2E42-BD0B-8AAACEFBC5F8}" destId="{F0315463-AD4E-7C46-9310-AC6BCF7042E5}" srcOrd="3" destOrd="0" presId="urn:microsoft.com/office/officeart/2005/8/layout/cycle4"/>
    <dgm:cxn modelId="{B0CC0DA3-145E-6A42-A10B-5F78878BD349}" type="presParOf" srcId="{5FA98AE9-1CF1-2E42-BD0B-8AAACEFBC5F8}" destId="{A33482ED-3B6A-4C45-A90E-55F9FA3E6844}" srcOrd="4" destOrd="0" presId="urn:microsoft.com/office/officeart/2005/8/layout/cycle4"/>
    <dgm:cxn modelId="{CB34DF32-2928-6448-8174-F5EB302A3A99}" type="presParOf" srcId="{F32370FC-B15A-3F40-83D8-6ED0E497809F}" destId="{C17B24F2-394E-9B46-A422-A712CDD6042F}" srcOrd="2" destOrd="0" presId="urn:microsoft.com/office/officeart/2005/8/layout/cycle4"/>
    <dgm:cxn modelId="{07CCD7EA-E212-7844-88B8-B62870D0F9EF}" type="presParOf" srcId="{F32370FC-B15A-3F40-83D8-6ED0E497809F}" destId="{9658079A-2402-2142-846E-85FC9F604803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2956B-7EE4-2546-878A-CE31E7784DCB}">
      <dsp:nvSpPr>
        <dsp:cNvPr id="0" name=""/>
        <dsp:cNvSpPr/>
      </dsp:nvSpPr>
      <dsp:spPr>
        <a:xfrm>
          <a:off x="0" y="360497"/>
          <a:ext cx="10824996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AD45F2E-C334-2447-BA9D-2387CD7D57C8}">
      <dsp:nvSpPr>
        <dsp:cNvPr id="0" name=""/>
        <dsp:cNvSpPr/>
      </dsp:nvSpPr>
      <dsp:spPr>
        <a:xfrm>
          <a:off x="541249" y="6257"/>
          <a:ext cx="7577497" cy="7084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6411" tIns="0" rIns="286411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Part I. Data collection and cleaning</a:t>
          </a:r>
          <a:endParaRPr lang="en-CA" sz="2400" kern="1200" dirty="0"/>
        </a:p>
      </dsp:txBody>
      <dsp:txXfrm>
        <a:off x="575834" y="40842"/>
        <a:ext cx="7508327" cy="639310"/>
      </dsp:txXfrm>
    </dsp:sp>
    <dsp:sp modelId="{A9B72D39-84A9-8A49-811A-1810A5386B3B}">
      <dsp:nvSpPr>
        <dsp:cNvPr id="0" name=""/>
        <dsp:cNvSpPr/>
      </dsp:nvSpPr>
      <dsp:spPr>
        <a:xfrm>
          <a:off x="0" y="1449137"/>
          <a:ext cx="10824996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9BAC04A-8E39-9846-8A68-86875A7626BF}">
      <dsp:nvSpPr>
        <dsp:cNvPr id="0" name=""/>
        <dsp:cNvSpPr/>
      </dsp:nvSpPr>
      <dsp:spPr>
        <a:xfrm>
          <a:off x="541249" y="1094897"/>
          <a:ext cx="7577497" cy="7084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6411" tIns="0" rIns="286411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/>
            <a:t>Part II. Weather trend prediction</a:t>
          </a:r>
        </a:p>
      </dsp:txBody>
      <dsp:txXfrm>
        <a:off x="575834" y="1129482"/>
        <a:ext cx="7508327" cy="639310"/>
      </dsp:txXfrm>
    </dsp:sp>
    <dsp:sp modelId="{FF209C40-7A73-E147-8062-984C16F819E9}">
      <dsp:nvSpPr>
        <dsp:cNvPr id="0" name=""/>
        <dsp:cNvSpPr/>
      </dsp:nvSpPr>
      <dsp:spPr>
        <a:xfrm>
          <a:off x="0" y="2537777"/>
          <a:ext cx="10824996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79547B0-15F3-BB40-9730-A593FF063289}">
      <dsp:nvSpPr>
        <dsp:cNvPr id="0" name=""/>
        <dsp:cNvSpPr/>
      </dsp:nvSpPr>
      <dsp:spPr>
        <a:xfrm>
          <a:off x="541249" y="2183537"/>
          <a:ext cx="7577497" cy="7084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86411" tIns="0" rIns="286411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Part III. Weather forecasting </a:t>
          </a:r>
          <a:endParaRPr lang="en-CA" sz="2400" kern="1200"/>
        </a:p>
      </dsp:txBody>
      <dsp:txXfrm>
        <a:off x="575834" y="2218122"/>
        <a:ext cx="7508327" cy="6393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39F29F-4CBB-3943-9FA2-F27EF70678E4}">
      <dsp:nvSpPr>
        <dsp:cNvPr id="0" name=""/>
        <dsp:cNvSpPr/>
      </dsp:nvSpPr>
      <dsp:spPr>
        <a:xfrm>
          <a:off x="6044041" y="3125152"/>
          <a:ext cx="3185842" cy="14706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/>
        </a:p>
      </dsp:txBody>
      <dsp:txXfrm>
        <a:off x="7032100" y="3525123"/>
        <a:ext cx="2165477" cy="1038383"/>
      </dsp:txXfrm>
    </dsp:sp>
    <dsp:sp modelId="{305FB1B6-4C66-6148-BD7A-BD7B0A30CF6A}">
      <dsp:nvSpPr>
        <dsp:cNvPr id="0" name=""/>
        <dsp:cNvSpPr/>
      </dsp:nvSpPr>
      <dsp:spPr>
        <a:xfrm>
          <a:off x="2339815" y="3125152"/>
          <a:ext cx="3185842" cy="14706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Rolling window: w=12</a:t>
          </a:r>
        </a:p>
      </dsp:txBody>
      <dsp:txXfrm>
        <a:off x="2372121" y="3525123"/>
        <a:ext cx="2165477" cy="1038383"/>
      </dsp:txXfrm>
    </dsp:sp>
    <dsp:sp modelId="{D14C63A3-5992-6949-B4EE-18C9C4EF66DB}">
      <dsp:nvSpPr>
        <dsp:cNvPr id="0" name=""/>
        <dsp:cNvSpPr/>
      </dsp:nvSpPr>
      <dsp:spPr>
        <a:xfrm>
          <a:off x="6044041" y="0"/>
          <a:ext cx="3185842" cy="14706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2100" kern="1200" dirty="0"/>
            <a:t>Differencing: remove trend (general)</a:t>
          </a:r>
        </a:p>
      </dsp:txBody>
      <dsp:txXfrm>
        <a:off x="7032100" y="32306"/>
        <a:ext cx="2165477" cy="1038383"/>
      </dsp:txXfrm>
    </dsp:sp>
    <dsp:sp modelId="{E470F1B2-0BC0-DB44-8FB6-C519D6AA781C}">
      <dsp:nvSpPr>
        <dsp:cNvPr id="0" name=""/>
        <dsp:cNvSpPr/>
      </dsp:nvSpPr>
      <dsp:spPr>
        <a:xfrm>
          <a:off x="2339815" y="0"/>
          <a:ext cx="3185842" cy="14706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</dsp:txBody>
      <dsp:txXfrm>
        <a:off x="2372121" y="32306"/>
        <a:ext cx="2165477" cy="1038383"/>
      </dsp:txXfrm>
    </dsp:sp>
    <dsp:sp modelId="{7D291B47-1896-DC47-926B-1D0580DDC2CE}">
      <dsp:nvSpPr>
        <dsp:cNvPr id="0" name=""/>
        <dsp:cNvSpPr/>
      </dsp:nvSpPr>
      <dsp:spPr>
        <a:xfrm>
          <a:off x="3748904" y="261961"/>
          <a:ext cx="1989987" cy="1989987"/>
        </a:xfrm>
        <a:prstGeom prst="pieWedg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Original</a:t>
          </a:r>
        </a:p>
      </dsp:txBody>
      <dsp:txXfrm>
        <a:off x="4331758" y="844815"/>
        <a:ext cx="1407133" cy="1407133"/>
      </dsp:txXfrm>
    </dsp:sp>
    <dsp:sp modelId="{C061CEF8-5D96-0648-A1F2-86F90D782310}">
      <dsp:nvSpPr>
        <dsp:cNvPr id="0" name=""/>
        <dsp:cNvSpPr/>
      </dsp:nvSpPr>
      <dsp:spPr>
        <a:xfrm rot="5400000">
          <a:off x="5830808" y="261961"/>
          <a:ext cx="1989987" cy="1989987"/>
        </a:xfrm>
        <a:prstGeom prst="pieWedg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Trend</a:t>
          </a:r>
        </a:p>
      </dsp:txBody>
      <dsp:txXfrm rot="-5400000">
        <a:off x="5830808" y="844815"/>
        <a:ext cx="1407133" cy="1407133"/>
      </dsp:txXfrm>
    </dsp:sp>
    <dsp:sp modelId="{AA3EE8A1-6C49-9145-865F-0A5F40050CE9}">
      <dsp:nvSpPr>
        <dsp:cNvPr id="0" name=""/>
        <dsp:cNvSpPr/>
      </dsp:nvSpPr>
      <dsp:spPr>
        <a:xfrm rot="10800000">
          <a:off x="5830808" y="2343864"/>
          <a:ext cx="1989987" cy="1989987"/>
        </a:xfrm>
        <a:prstGeom prst="pieWedg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Residual</a:t>
          </a:r>
        </a:p>
      </dsp:txBody>
      <dsp:txXfrm rot="10800000">
        <a:off x="5830808" y="2343864"/>
        <a:ext cx="1407133" cy="1407133"/>
      </dsp:txXfrm>
    </dsp:sp>
    <dsp:sp modelId="{F0315463-AD4E-7C46-9310-AC6BCF7042E5}">
      <dsp:nvSpPr>
        <dsp:cNvPr id="0" name=""/>
        <dsp:cNvSpPr/>
      </dsp:nvSpPr>
      <dsp:spPr>
        <a:xfrm rot="16200000">
          <a:off x="3748904" y="2343864"/>
          <a:ext cx="1989987" cy="1989987"/>
        </a:xfrm>
        <a:prstGeom prst="pieWedg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Seasonal</a:t>
          </a:r>
        </a:p>
      </dsp:txBody>
      <dsp:txXfrm rot="5400000">
        <a:off x="4331758" y="2343864"/>
        <a:ext cx="1407133" cy="1407133"/>
      </dsp:txXfrm>
    </dsp:sp>
    <dsp:sp modelId="{C17B24F2-394E-9B46-A422-A712CDD6042F}">
      <dsp:nvSpPr>
        <dsp:cNvPr id="0" name=""/>
        <dsp:cNvSpPr/>
      </dsp:nvSpPr>
      <dsp:spPr>
        <a:xfrm>
          <a:off x="5441312" y="1884283"/>
          <a:ext cx="687074" cy="597455"/>
        </a:xfrm>
        <a:prstGeom prst="circularArrow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/>
      </dsp:style>
    </dsp:sp>
    <dsp:sp modelId="{9658079A-2402-2142-846E-85FC9F604803}">
      <dsp:nvSpPr>
        <dsp:cNvPr id="0" name=""/>
        <dsp:cNvSpPr/>
      </dsp:nvSpPr>
      <dsp:spPr>
        <a:xfrm rot="10800000">
          <a:off x="5441312" y="2114073"/>
          <a:ext cx="687074" cy="597455"/>
        </a:xfrm>
        <a:prstGeom prst="circularArrow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E4E57-1CF6-4440-8310-3CBE926400C3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33DC02-E926-F143-BEA7-834664C01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124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E97C-1779-4CEE-80D0-5BBB1AC4023D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EF7D1-689C-4BC1-B59B-4A4CE078EC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43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30DF486-3438-A340-9F75-BB86BE289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" y="5598000"/>
            <a:ext cx="4567498" cy="126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pPr/>
              <a:t>3/24/19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1" y="198582"/>
            <a:ext cx="3082197" cy="1985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 userDrawn="1"/>
        </p:nvSpPr>
        <p:spPr>
          <a:xfrm>
            <a:off x="3050818" y="198582"/>
            <a:ext cx="3047061" cy="19858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 userDrawn="1"/>
        </p:nvSpPr>
        <p:spPr>
          <a:xfrm>
            <a:off x="6097879" y="198582"/>
            <a:ext cx="3047061" cy="1985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 userDrawn="1"/>
        </p:nvSpPr>
        <p:spPr>
          <a:xfrm>
            <a:off x="9144939" y="198582"/>
            <a:ext cx="3047061" cy="19858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 userDrawn="1"/>
        </p:nvSpPr>
        <p:spPr>
          <a:xfrm>
            <a:off x="0" y="0"/>
            <a:ext cx="12191999" cy="1985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92275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1" y="1396192"/>
            <a:ext cx="5542713" cy="670270"/>
          </a:xfrm>
        </p:spPr>
        <p:txBody>
          <a:bodyPr anchor="b">
            <a:noAutofit/>
          </a:bodyPr>
          <a:lstStyle>
            <a:lvl1pPr marL="0" indent="0">
              <a:buNone/>
              <a:defRPr sz="2800" b="1" baseline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881" y="2184400"/>
            <a:ext cx="5542713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6154" y="1396192"/>
            <a:ext cx="5593458" cy="670270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6154" y="2184400"/>
            <a:ext cx="5593458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F432B-3FBE-4889-963D-BF97BFBB7D3F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598644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CCC04-1E76-41EE-A8AC-75AD85313D09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487075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74A9E-84AC-4661-9381-CC35B09E47F7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65608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NoBkg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5829F-8847-4C2A-8DD0-690EAD78E53F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678416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30071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87614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393007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393007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60400" y="2420360"/>
            <a:ext cx="10871200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393007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4198111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xt or Quote with Pho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350285" y="495661"/>
            <a:ext cx="5440648" cy="575736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4362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92947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3887245" cy="250337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479637" y="6335309"/>
            <a:ext cx="1016000" cy="250337"/>
          </a:xfrm>
        </p:spPr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544943" y="2409026"/>
            <a:ext cx="4950694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85436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5436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85436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17354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/>
          <a:p>
            <a:fld id="{5FDFC970-B950-4395-A833-47227D4A68CA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728093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DFC970-B950-4395-A833-47227D4A68CA}" type="datetime1">
              <a:rPr lang="en-US" smtClean="0"/>
              <a:pPr/>
              <a:t>3/24/19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28729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DFC970-B950-4395-A833-47227D4A68CA}" type="datetime1">
              <a:rPr lang="en-US" smtClean="0"/>
              <a:pPr/>
              <a:t>3/24/19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022777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7225" y="4581236"/>
            <a:ext cx="10877550" cy="1597891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 cap="all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60D7-90CE-4513-A3CE-C070B9421917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7" name="Rectangle 16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8F22C7D-C1E2-3043-B369-F9AA670BFC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27" y="1207407"/>
            <a:ext cx="6096144" cy="40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677358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pPr/>
              <a:t>3/24/19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9" name="Rectangle 18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BBE1A07C-8552-0542-9BF7-2A61006340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" y="5598000"/>
            <a:ext cx="45674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5470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E7DB0DE-C1CD-E146-97D4-DF8F857492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9" b="18119"/>
          <a:stretch/>
        </p:blipFill>
        <p:spPr>
          <a:xfrm>
            <a:off x="0" y="405114"/>
            <a:ext cx="12192000" cy="6452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3425" y="4682836"/>
            <a:ext cx="10725150" cy="1559782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>
                <a:solidFill>
                  <a:schemeClr val="bg1">
                    <a:alpha val="81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 OPTION 2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8D4B-3D0A-49AB-8EA2-2DC8CB4594DB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12827E-EAC5-3946-AC23-03E04566DD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28" y="1322335"/>
            <a:ext cx="6096144" cy="40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082862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7842B6A-813C-FA45-B88D-CE413A77FF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" y="5598000"/>
            <a:ext cx="4567499" cy="126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pPr/>
              <a:t>3/24/19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8952265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ack 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318C6E2-4AA5-436E-9815-715E9B2235FA}" type="datetime1">
              <a:rPr lang="en-US" smtClean="0"/>
              <a:pPr/>
              <a:t>3/24/19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9" name="Rectangle 18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0F173A6-3ACA-4942-AF2C-D0B120EE61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" y="5598000"/>
            <a:ext cx="4567499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0676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B0C9-B47E-4B33-A656-C78D1805DA95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323211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407696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1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8908224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2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0408752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3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8C228CE-C572-4AF5-9728-AA6E475873DD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36257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2" y="1709738"/>
            <a:ext cx="9399507" cy="2852737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4589463"/>
            <a:ext cx="9399507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D43AC-4B94-471D-A170-0D88FCD1FB54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021156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_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4864933-A34D-514B-901B-F18D0E2575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17" y="992541"/>
            <a:ext cx="10209902" cy="28165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60521" y="3727927"/>
            <a:ext cx="8770620" cy="1212056"/>
          </a:xfrm>
        </p:spPr>
        <p:txBody>
          <a:bodyPr anchor="b">
            <a:noAutofit/>
          </a:bodyPr>
          <a:lstStyle>
            <a:lvl1pPr algn="l">
              <a:defRPr sz="40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 OPTION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60521" y="4947813"/>
            <a:ext cx="8770620" cy="666549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FF9E2-52BD-4C8D-9C57-79F661DB94A1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2748302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9882" y="1413164"/>
            <a:ext cx="5586855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992" y="1413164"/>
            <a:ext cx="5658620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881F3-AB4F-4026-8B03-DBF7475676B1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51648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D18FC7-EB3D-A142-853C-7A6BC4BDE92C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902" y="5990481"/>
            <a:ext cx="3262499" cy="900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883" y="434108"/>
            <a:ext cx="11569729" cy="895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1413163"/>
            <a:ext cx="11569729" cy="459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38014" y="6335309"/>
            <a:ext cx="1181114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FDFC970-B950-4395-A833-47227D4A68CA}" type="datetime1">
              <a:rPr lang="en-US" smtClean="0"/>
              <a:t>3/24/19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882" y="6335309"/>
            <a:ext cx="5226517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8000" y="6335309"/>
            <a:ext cx="1016000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12192000" cy="397164"/>
            <a:chOff x="0" y="0"/>
            <a:chExt cx="12192000" cy="397164"/>
          </a:xfrm>
        </p:grpSpPr>
        <p:sp>
          <p:nvSpPr>
            <p:cNvPr id="16" name="Rectangle 15"/>
            <p:cNvSpPr/>
            <p:nvPr userDrawn="1"/>
          </p:nvSpPr>
          <p:spPr>
            <a:xfrm>
              <a:off x="1" y="198582"/>
              <a:ext cx="3082197" cy="1985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3050818" y="198582"/>
              <a:ext cx="3047061" cy="19858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6097879" y="198582"/>
              <a:ext cx="3047061" cy="1985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9144939" y="198582"/>
              <a:ext cx="3047061" cy="19858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0" y="0"/>
              <a:ext cx="12191999" cy="19858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73700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714" r:id="rId2"/>
    <p:sldLayoutId id="2147483715" r:id="rId3"/>
    <p:sldLayoutId id="2147483716" r:id="rId4"/>
    <p:sldLayoutId id="2147483670" r:id="rId5"/>
    <p:sldLayoutId id="2147483693" r:id="rId6"/>
    <p:sldLayoutId id="2147483671" r:id="rId7"/>
    <p:sldLayoutId id="2147483690" r:id="rId8"/>
    <p:sldLayoutId id="2147483672" r:id="rId9"/>
    <p:sldLayoutId id="2147483673" r:id="rId10"/>
    <p:sldLayoutId id="2147483674" r:id="rId11"/>
    <p:sldLayoutId id="2147483675" r:id="rId12"/>
    <p:sldLayoutId id="2147483710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12" r:id="rId19"/>
    <p:sldLayoutId id="2147483713" r:id="rId20"/>
  </p:sldLayoutIdLst>
  <p:transition spd="slow">
    <p:push dir="u"/>
  </p:transition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0" kern="1200" spc="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925" indent="-288925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740" y="1392925"/>
            <a:ext cx="11620891" cy="1474115"/>
          </a:xfrm>
        </p:spPr>
        <p:txBody>
          <a:bodyPr/>
          <a:lstStyle/>
          <a:p>
            <a:r>
              <a:rPr lang="en-CA" sz="4800" dirty="0"/>
              <a:t>Weather trend prediction and forecasting based on time-series model and </a:t>
            </a:r>
            <a:br>
              <a:rPr lang="en-CA" sz="4800" dirty="0"/>
            </a:br>
            <a:r>
              <a:rPr lang="en-CA" sz="4800" dirty="0"/>
              <a:t>deep neural network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Presented by: </a:t>
            </a:r>
            <a:r>
              <a:rPr lang="en-CA" dirty="0" err="1"/>
              <a:t>Muhan</a:t>
            </a:r>
            <a:r>
              <a:rPr lang="en-CA" dirty="0"/>
              <a:t> Hu, Han Weng, </a:t>
            </a:r>
            <a:r>
              <a:rPr lang="en-CA" dirty="0" err="1"/>
              <a:t>Fangrui</a:t>
            </a:r>
            <a:r>
              <a:rPr lang="en-CA" dirty="0"/>
              <a:t> Zhu</a:t>
            </a:r>
          </a:p>
          <a:p>
            <a:r>
              <a:rPr lang="en-CA" dirty="0"/>
              <a:t>ECE</a:t>
            </a:r>
            <a:r>
              <a:rPr lang="en-US" altLang="zh-CN" dirty="0"/>
              <a:t>657A</a:t>
            </a:r>
            <a:r>
              <a:rPr lang="zh-CN" altLang="en-US" dirty="0"/>
              <a:t> </a:t>
            </a:r>
            <a:r>
              <a:rPr lang="en-CA" dirty="0"/>
              <a:t>Data and Knowledge Modeling and Analysis</a:t>
            </a:r>
            <a:r>
              <a:rPr lang="zh-CN" altLang="en-US" dirty="0"/>
              <a:t> </a:t>
            </a:r>
            <a:r>
              <a:rPr lang="en-US" altLang="zh-CN" dirty="0"/>
              <a:t>(Winter 2019)</a:t>
            </a:r>
            <a:endParaRPr lang="en-CA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452740" y="3051038"/>
            <a:ext cx="1182916" cy="377962"/>
          </a:xfrm>
        </p:spPr>
        <p:txBody>
          <a:bodyPr/>
          <a:lstStyle/>
          <a:p>
            <a:fld id="{4E14D485-9E4C-422A-874A-A7B0EA07F166}" type="datetime1">
              <a:rPr lang="en-US" smtClean="0"/>
              <a:t>3/24/19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6365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83FB1-2B1A-3441-8684-4842C298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A2A2A-431B-784A-918B-708486AD9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9F4BC-684F-124A-9817-AABD1BF07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26EF0-25D0-6D42-9C33-0AD7DD6B7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43083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740" y="1028940"/>
            <a:ext cx="10733124" cy="1474115"/>
          </a:xfrm>
        </p:spPr>
        <p:txBody>
          <a:bodyPr/>
          <a:lstStyle/>
          <a:p>
            <a:r>
              <a:rPr lang="en-US" dirty="0"/>
              <a:t>Part III. Weather forecasting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2876915"/>
            <a:ext cx="6800316" cy="1104169"/>
          </a:xfrm>
        </p:spPr>
        <p:txBody>
          <a:bodyPr>
            <a:normAutofit/>
          </a:bodyPr>
          <a:lstStyle/>
          <a:p>
            <a:r>
              <a:rPr lang="en-US" dirty="0"/>
              <a:t>Model training: DNN, </a:t>
            </a:r>
            <a:r>
              <a:rPr lang="en-US" dirty="0" err="1"/>
              <a:t>Keras</a:t>
            </a:r>
            <a:r>
              <a:rPr lang="en-US" dirty="0"/>
              <a:t>(TensorFlow backend)</a:t>
            </a:r>
          </a:p>
          <a:p>
            <a:r>
              <a:rPr lang="en-US" dirty="0"/>
              <a:t>Result evaluation</a:t>
            </a:r>
          </a:p>
        </p:txBody>
      </p:sp>
    </p:spTree>
    <p:extLst>
      <p:ext uri="{BB962C8B-B14F-4D97-AF65-F5344CB8AC3E}">
        <p14:creationId xmlns:p14="http://schemas.microsoft.com/office/powerpoint/2010/main" val="7976707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83FB1-2B1A-3441-8684-4842C298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DNN model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49F4BC-684F-124A-9817-AABD1BF07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26EF0-25D0-6D42-9C33-0AD7DD6B7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E8B1257-8C7A-7044-A38F-5E8806F57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NN-Diagram here</a:t>
            </a:r>
          </a:p>
        </p:txBody>
      </p:sp>
    </p:spTree>
    <p:extLst>
      <p:ext uri="{BB962C8B-B14F-4D97-AF65-F5344CB8AC3E}">
        <p14:creationId xmlns:p14="http://schemas.microsoft.com/office/powerpoint/2010/main" val="170464858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D8D4A-A337-2843-9748-5D5420802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Overfitting check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4D074-654F-AC48-BAB0-AAA8232E5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DACF5B-3228-0A4E-9FC8-D13113AA4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A62288-C062-9045-B3D2-101C85260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98813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B12E3-02B6-A24B-92C5-E04C8AECE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C5997-8F26-4840-AB7D-014478023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74BE3-E461-9747-89F1-60547EBDD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478FB-7411-C944-BB7C-8CF7D7C26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57950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BD77A-44BE-764B-A320-F268BB5C7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</a:t>
            </a:r>
            <a:r>
              <a:rPr lang="en-US" dirty="0" err="1"/>
              <a:t>forcasting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239F5-A04B-7A4B-8DA2-4EB91B937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8A1427-6642-EF46-9CEC-5AEB76A09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C2F6C2-1D53-EB40-AFF6-E02B4E33B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63740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" t="764" r="5335" b="764"/>
          <a:stretch/>
        </p:blipFill>
        <p:spPr>
          <a:xfrm>
            <a:off x="6725544" y="1382681"/>
            <a:ext cx="4880960" cy="3392515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PAGE TITLE HERE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259883" y="1413163"/>
            <a:ext cx="5826881" cy="45951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Lorem ipsum dolor sit </a:t>
            </a:r>
            <a:r>
              <a:rPr lang="en-US" sz="1800" dirty="0" err="1"/>
              <a:t>amet</a:t>
            </a:r>
            <a:r>
              <a:rPr lang="en-US" sz="1800" dirty="0"/>
              <a:t>, </a:t>
            </a:r>
            <a:r>
              <a:rPr lang="en-US" sz="1800" dirty="0" err="1"/>
              <a:t>consectetuer</a:t>
            </a:r>
            <a:r>
              <a:rPr lang="en-US" sz="1800" dirty="0"/>
              <a:t> </a:t>
            </a:r>
            <a:r>
              <a:rPr lang="en-US" sz="1800" dirty="0" err="1"/>
              <a:t>adipiscing</a:t>
            </a:r>
            <a:r>
              <a:rPr lang="en-US" sz="1800" dirty="0"/>
              <a:t> </a:t>
            </a:r>
            <a:r>
              <a:rPr lang="en-US" sz="1800" dirty="0" err="1"/>
              <a:t>elit</a:t>
            </a:r>
            <a:r>
              <a:rPr lang="en-US" sz="1800" dirty="0"/>
              <a:t>. Maecenas </a:t>
            </a:r>
            <a:r>
              <a:rPr lang="en-US" sz="1800" dirty="0" err="1"/>
              <a:t>porttitor</a:t>
            </a:r>
            <a:r>
              <a:rPr lang="en-US" sz="1800" dirty="0"/>
              <a:t> </a:t>
            </a:r>
            <a:r>
              <a:rPr lang="en-US" sz="1800" dirty="0" err="1"/>
              <a:t>congue</a:t>
            </a:r>
            <a:r>
              <a:rPr lang="en-US" sz="1800" dirty="0"/>
              <a:t> </a:t>
            </a:r>
            <a:r>
              <a:rPr lang="en-US" sz="1800" dirty="0" err="1"/>
              <a:t>massa</a:t>
            </a:r>
            <a:r>
              <a:rPr lang="en-US" sz="1800" dirty="0"/>
              <a:t>. </a:t>
            </a:r>
            <a:r>
              <a:rPr lang="en-US" sz="1800" dirty="0" err="1"/>
              <a:t>Fusce</a:t>
            </a:r>
            <a:r>
              <a:rPr lang="en-US" sz="1800" dirty="0"/>
              <a:t> </a:t>
            </a:r>
            <a:r>
              <a:rPr lang="en-US" sz="1800" dirty="0" err="1"/>
              <a:t>posuere</a:t>
            </a:r>
            <a:r>
              <a:rPr lang="en-US" sz="1800" dirty="0"/>
              <a:t>, magna </a:t>
            </a:r>
            <a:r>
              <a:rPr lang="en-US" sz="1800" dirty="0" err="1"/>
              <a:t>sed</a:t>
            </a:r>
            <a:r>
              <a:rPr lang="en-US" sz="1800" dirty="0"/>
              <a:t> pulvinar </a:t>
            </a:r>
            <a:r>
              <a:rPr lang="en-US" sz="1800" dirty="0" err="1"/>
              <a:t>ultricies</a:t>
            </a:r>
            <a:r>
              <a:rPr lang="en-US" sz="1800" dirty="0"/>
              <a:t>, </a:t>
            </a:r>
            <a:r>
              <a:rPr lang="en-US" sz="1800" dirty="0" err="1"/>
              <a:t>purus</a:t>
            </a:r>
            <a:r>
              <a:rPr lang="en-US" sz="1800" dirty="0"/>
              <a:t> </a:t>
            </a:r>
            <a:r>
              <a:rPr lang="en-US" sz="1800" dirty="0" err="1"/>
              <a:t>lectus</a:t>
            </a:r>
            <a:r>
              <a:rPr lang="en-US" sz="1800" dirty="0"/>
              <a:t> </a:t>
            </a:r>
            <a:r>
              <a:rPr lang="en-US" sz="1800" dirty="0" err="1"/>
              <a:t>malesuada</a:t>
            </a:r>
            <a:r>
              <a:rPr lang="en-US" sz="1800" dirty="0"/>
              <a:t> libero, sit </a:t>
            </a:r>
            <a:r>
              <a:rPr lang="en-US" sz="1800" dirty="0" err="1"/>
              <a:t>amet</a:t>
            </a:r>
            <a:r>
              <a:rPr lang="en-US" sz="1800" dirty="0"/>
              <a:t> </a:t>
            </a:r>
            <a:r>
              <a:rPr lang="en-US" sz="1800" dirty="0" err="1"/>
              <a:t>commodo</a:t>
            </a:r>
            <a:r>
              <a:rPr lang="en-US" sz="1800" dirty="0"/>
              <a:t> magna </a:t>
            </a:r>
            <a:r>
              <a:rPr lang="en-US" sz="1800" dirty="0" err="1"/>
              <a:t>eros</a:t>
            </a:r>
            <a:r>
              <a:rPr lang="en-US" sz="1800" dirty="0"/>
              <a:t> </a:t>
            </a:r>
            <a:r>
              <a:rPr lang="en-US" sz="1800" dirty="0" err="1"/>
              <a:t>quis</a:t>
            </a:r>
            <a:r>
              <a:rPr lang="en-US" sz="1800" dirty="0"/>
              <a:t> </a:t>
            </a:r>
            <a:r>
              <a:rPr lang="en-US" sz="1800" dirty="0" err="1"/>
              <a:t>urna</a:t>
            </a:r>
            <a:r>
              <a:rPr lang="en-US" sz="1800" dirty="0"/>
              <a:t>. Nunc </a:t>
            </a:r>
            <a:r>
              <a:rPr lang="en-US" sz="1800" dirty="0" err="1"/>
              <a:t>viverra</a:t>
            </a:r>
            <a:r>
              <a:rPr lang="en-US" sz="1800" dirty="0"/>
              <a:t> </a:t>
            </a:r>
            <a:r>
              <a:rPr lang="en-US" sz="1800" dirty="0" err="1"/>
              <a:t>imperdiet</a:t>
            </a:r>
            <a:r>
              <a:rPr lang="en-US" sz="1800" dirty="0"/>
              <a:t> </a:t>
            </a:r>
            <a:r>
              <a:rPr lang="en-US" sz="1800" dirty="0" err="1"/>
              <a:t>enim</a:t>
            </a:r>
            <a:r>
              <a:rPr lang="en-US" sz="1800" dirty="0"/>
              <a:t>. </a:t>
            </a:r>
            <a:r>
              <a:rPr lang="en-US" sz="1800" dirty="0" err="1"/>
              <a:t>Fusce</a:t>
            </a:r>
            <a:r>
              <a:rPr lang="en-US" sz="1800" dirty="0"/>
              <a:t> est. </a:t>
            </a:r>
            <a:r>
              <a:rPr lang="en-US" sz="1800" dirty="0" err="1"/>
              <a:t>Vivamus</a:t>
            </a:r>
            <a:r>
              <a:rPr lang="en-US" sz="1800" dirty="0"/>
              <a:t> a </a:t>
            </a:r>
            <a:r>
              <a:rPr lang="en-US" sz="1800" dirty="0" err="1"/>
              <a:t>tellus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r>
              <a:rPr lang="en-US" sz="1800" dirty="0" err="1"/>
              <a:t>Pellentesque</a:t>
            </a:r>
            <a:r>
              <a:rPr lang="en-US" sz="1800" dirty="0"/>
              <a:t> habitant </a:t>
            </a:r>
            <a:r>
              <a:rPr lang="en-US" sz="1800" dirty="0" err="1"/>
              <a:t>morbi</a:t>
            </a:r>
            <a:r>
              <a:rPr lang="en-US" sz="1800" dirty="0"/>
              <a:t> </a:t>
            </a:r>
            <a:r>
              <a:rPr lang="en-US" sz="1800" dirty="0" err="1"/>
              <a:t>tristique</a:t>
            </a:r>
            <a:r>
              <a:rPr lang="en-US" sz="1800" dirty="0"/>
              <a:t> </a:t>
            </a:r>
            <a:r>
              <a:rPr lang="en-US" sz="1800" dirty="0" err="1"/>
              <a:t>senectus</a:t>
            </a:r>
            <a:r>
              <a:rPr lang="en-US" sz="1800" dirty="0"/>
              <a:t> et </a:t>
            </a:r>
            <a:r>
              <a:rPr lang="en-US" sz="1800" dirty="0" err="1"/>
              <a:t>netus</a:t>
            </a:r>
            <a:r>
              <a:rPr lang="en-US" sz="1800" dirty="0"/>
              <a:t> et </a:t>
            </a:r>
            <a:r>
              <a:rPr lang="en-US" sz="1800" dirty="0" err="1"/>
              <a:t>malesuada</a:t>
            </a:r>
            <a:r>
              <a:rPr lang="en-US" sz="1800" dirty="0"/>
              <a:t> fames ac </a:t>
            </a:r>
            <a:r>
              <a:rPr lang="en-US" sz="1800" dirty="0" err="1"/>
              <a:t>turpis</a:t>
            </a:r>
            <a:r>
              <a:rPr lang="en-US" sz="1800" dirty="0"/>
              <a:t> </a:t>
            </a:r>
            <a:r>
              <a:rPr lang="en-US" sz="1800" dirty="0" err="1"/>
              <a:t>egestas</a:t>
            </a:r>
            <a:r>
              <a:rPr lang="en-US" sz="1800" dirty="0"/>
              <a:t>. </a:t>
            </a:r>
            <a:r>
              <a:rPr lang="en-US" sz="1800" dirty="0" err="1"/>
              <a:t>Proin</a:t>
            </a:r>
            <a:r>
              <a:rPr lang="en-US" sz="1800" dirty="0"/>
              <a:t> pharetra </a:t>
            </a:r>
            <a:r>
              <a:rPr lang="en-US" sz="1800" dirty="0" err="1"/>
              <a:t>nonummy</a:t>
            </a:r>
            <a:r>
              <a:rPr lang="en-US" sz="1800" dirty="0"/>
              <a:t> </a:t>
            </a:r>
            <a:r>
              <a:rPr lang="en-US" sz="1800" dirty="0" err="1"/>
              <a:t>pede</a:t>
            </a:r>
            <a:r>
              <a:rPr lang="en-US" sz="1800" dirty="0"/>
              <a:t>. </a:t>
            </a:r>
            <a:r>
              <a:rPr lang="en-US" sz="1800" dirty="0" err="1"/>
              <a:t>Mauris</a:t>
            </a:r>
            <a:r>
              <a:rPr lang="en-US" sz="1800" dirty="0"/>
              <a:t> et </a:t>
            </a:r>
            <a:r>
              <a:rPr lang="en-US" sz="1800" dirty="0" err="1"/>
              <a:t>orci</a:t>
            </a:r>
            <a:r>
              <a:rPr lang="en-US" sz="1800" dirty="0"/>
              <a:t>. Lorem ipsum dolor sit </a:t>
            </a:r>
            <a:r>
              <a:rPr lang="en-US" sz="1800" dirty="0" err="1"/>
              <a:t>amet</a:t>
            </a:r>
            <a:r>
              <a:rPr lang="en-US" sz="1800" dirty="0"/>
              <a:t>, </a:t>
            </a:r>
            <a:r>
              <a:rPr lang="en-US" sz="1800" dirty="0" err="1"/>
              <a:t>consectetuer</a:t>
            </a:r>
            <a:r>
              <a:rPr lang="en-US" sz="1800" dirty="0"/>
              <a:t> </a:t>
            </a:r>
            <a:r>
              <a:rPr lang="en-US" sz="1800" dirty="0" err="1"/>
              <a:t>adipiscing</a:t>
            </a:r>
            <a:r>
              <a:rPr lang="en-US" sz="1800" dirty="0"/>
              <a:t> </a:t>
            </a:r>
            <a:r>
              <a:rPr lang="en-US" sz="1800" dirty="0" err="1"/>
              <a:t>elit</a:t>
            </a:r>
            <a:r>
              <a:rPr lang="en-US" sz="1800" dirty="0"/>
              <a:t>. Maecenas </a:t>
            </a:r>
            <a:r>
              <a:rPr lang="en-US" sz="1800" dirty="0" err="1"/>
              <a:t>porttitor</a:t>
            </a:r>
            <a:r>
              <a:rPr lang="en-US" sz="1800" dirty="0"/>
              <a:t> </a:t>
            </a:r>
            <a:r>
              <a:rPr lang="en-US" sz="1800" dirty="0" err="1"/>
              <a:t>congue</a:t>
            </a:r>
            <a:r>
              <a:rPr lang="en-US" sz="1800" dirty="0"/>
              <a:t> </a:t>
            </a:r>
            <a:r>
              <a:rPr lang="en-US" sz="1800" dirty="0" err="1"/>
              <a:t>massa</a:t>
            </a:r>
            <a:r>
              <a:rPr lang="en-US" sz="1800" dirty="0"/>
              <a:t>. </a:t>
            </a:r>
            <a:r>
              <a:rPr lang="en-US" sz="1800" dirty="0" err="1"/>
              <a:t>Fusce</a:t>
            </a:r>
            <a:r>
              <a:rPr lang="en-US" sz="1800" dirty="0"/>
              <a:t> </a:t>
            </a:r>
            <a:r>
              <a:rPr lang="en-US" sz="1800" dirty="0" err="1"/>
              <a:t>posuere</a:t>
            </a:r>
            <a:r>
              <a:rPr lang="en-US" sz="1800" dirty="0"/>
              <a:t>, magna </a:t>
            </a:r>
            <a:r>
              <a:rPr lang="en-US" sz="1800" dirty="0" err="1"/>
              <a:t>sed</a:t>
            </a:r>
            <a:r>
              <a:rPr lang="en-US" sz="1800" dirty="0"/>
              <a:t> pulvinar </a:t>
            </a:r>
            <a:r>
              <a:rPr lang="en-US" sz="1800" dirty="0" err="1"/>
              <a:t>ultricies</a:t>
            </a:r>
            <a:r>
              <a:rPr lang="en-US" sz="1800" dirty="0"/>
              <a:t>, </a:t>
            </a:r>
            <a:r>
              <a:rPr lang="en-US" sz="1800" dirty="0" err="1"/>
              <a:t>purus</a:t>
            </a:r>
            <a:r>
              <a:rPr lang="en-US" sz="1800" dirty="0"/>
              <a:t> </a:t>
            </a:r>
            <a:r>
              <a:rPr lang="en-US" sz="1800" dirty="0" err="1"/>
              <a:t>lectus</a:t>
            </a:r>
            <a:r>
              <a:rPr lang="en-US" sz="1800" dirty="0"/>
              <a:t> </a:t>
            </a:r>
            <a:r>
              <a:rPr lang="en-US" sz="1800" dirty="0" err="1"/>
              <a:t>malesuada</a:t>
            </a:r>
            <a:r>
              <a:rPr lang="en-US" sz="1800" dirty="0"/>
              <a:t> libero, sit </a:t>
            </a:r>
            <a:r>
              <a:rPr lang="en-US" sz="1800" dirty="0" err="1"/>
              <a:t>amet</a:t>
            </a:r>
            <a:r>
              <a:rPr lang="en-US" sz="1800" dirty="0"/>
              <a:t> </a:t>
            </a:r>
            <a:r>
              <a:rPr lang="en-US" sz="1800" dirty="0" err="1"/>
              <a:t>commodo</a:t>
            </a:r>
            <a:r>
              <a:rPr lang="en-US" sz="1800" dirty="0"/>
              <a:t> magna </a:t>
            </a:r>
            <a:r>
              <a:rPr lang="en-US" sz="1800" dirty="0" err="1"/>
              <a:t>eros</a:t>
            </a:r>
            <a:r>
              <a:rPr lang="en-US" sz="1800" dirty="0"/>
              <a:t> </a:t>
            </a:r>
            <a:r>
              <a:rPr lang="en-US" sz="1800" dirty="0" err="1"/>
              <a:t>quis</a:t>
            </a:r>
            <a:r>
              <a:rPr lang="en-US" sz="1800" dirty="0"/>
              <a:t> </a:t>
            </a:r>
            <a:r>
              <a:rPr lang="en-US" sz="1800" dirty="0" err="1"/>
              <a:t>urna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r>
              <a:rPr lang="en-US" sz="1800" dirty="0" err="1"/>
              <a:t>Pellentesque</a:t>
            </a:r>
            <a:r>
              <a:rPr lang="en-US" sz="1800" dirty="0"/>
              <a:t> habitant </a:t>
            </a:r>
            <a:r>
              <a:rPr lang="en-US" sz="1800" dirty="0" err="1"/>
              <a:t>morbi</a:t>
            </a:r>
            <a:r>
              <a:rPr lang="en-US" sz="1800" dirty="0"/>
              <a:t> </a:t>
            </a:r>
            <a:r>
              <a:rPr lang="en-US" sz="1800" dirty="0" err="1"/>
              <a:t>tristique</a:t>
            </a:r>
            <a:r>
              <a:rPr lang="en-US" sz="1800" dirty="0"/>
              <a:t> </a:t>
            </a:r>
            <a:r>
              <a:rPr lang="en-US" sz="1800" dirty="0" err="1"/>
              <a:t>senectus</a:t>
            </a:r>
            <a:r>
              <a:rPr lang="en-US" sz="1800" dirty="0"/>
              <a:t> et </a:t>
            </a:r>
            <a:r>
              <a:rPr lang="en-US" sz="1800" dirty="0" err="1"/>
              <a:t>netus</a:t>
            </a:r>
            <a:r>
              <a:rPr lang="en-US" sz="1800" dirty="0"/>
              <a:t> et </a:t>
            </a:r>
            <a:r>
              <a:rPr lang="en-US" sz="1800" dirty="0" err="1"/>
              <a:t>malesuada</a:t>
            </a:r>
            <a:r>
              <a:rPr lang="en-US" sz="1800" dirty="0"/>
              <a:t> fames ac </a:t>
            </a:r>
            <a:r>
              <a:rPr lang="en-US" sz="1800" dirty="0" err="1"/>
              <a:t>turpis</a:t>
            </a:r>
            <a:r>
              <a:rPr lang="en-US" sz="1800" dirty="0"/>
              <a:t> </a:t>
            </a:r>
            <a:r>
              <a:rPr lang="en-US" sz="1800" dirty="0" err="1"/>
              <a:t>egestas</a:t>
            </a:r>
            <a:r>
              <a:rPr lang="en-US" sz="1800" dirty="0"/>
              <a:t>.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714839" y="4913740"/>
            <a:ext cx="2817091" cy="304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IMAGE CREDIT: NAME HERE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637460" y="5292432"/>
            <a:ext cx="3125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Lorem ipsum dolor sit </a:t>
            </a:r>
            <a:r>
              <a:rPr lang="en-US" sz="1200" dirty="0" err="1"/>
              <a:t>amet</a:t>
            </a:r>
            <a:r>
              <a:rPr lang="en-US" sz="1200" dirty="0"/>
              <a:t>, </a:t>
            </a:r>
            <a:r>
              <a:rPr lang="en-US" sz="1200" dirty="0" err="1"/>
              <a:t>consectetur</a:t>
            </a:r>
            <a:r>
              <a:rPr lang="en-US" sz="1200" dirty="0"/>
              <a:t> </a:t>
            </a:r>
            <a:r>
              <a:rPr lang="en-US" sz="1200" dirty="0" err="1"/>
              <a:t>adipiscing</a:t>
            </a:r>
            <a:r>
              <a:rPr lang="en-US" sz="1200" dirty="0"/>
              <a:t> </a:t>
            </a:r>
            <a:r>
              <a:rPr lang="en-US" sz="1200" dirty="0" err="1"/>
              <a:t>elit</a:t>
            </a:r>
            <a:r>
              <a:rPr lang="en-US" sz="1200" dirty="0"/>
              <a:t>. </a:t>
            </a:r>
            <a:r>
              <a:rPr lang="en-US" sz="1200" dirty="0" err="1"/>
              <a:t>Phasellus</a:t>
            </a:r>
            <a:r>
              <a:rPr lang="en-US" sz="1200" dirty="0"/>
              <a:t> non </a:t>
            </a:r>
            <a:r>
              <a:rPr lang="en-US" sz="1200" dirty="0" err="1"/>
              <a:t>sem</a:t>
            </a:r>
            <a:r>
              <a:rPr lang="en-US" sz="1200" dirty="0"/>
              <a:t> semper,</a:t>
            </a:r>
          </a:p>
          <a:p>
            <a:r>
              <a:rPr lang="en-US" sz="1200" dirty="0" err="1"/>
              <a:t>rhoncus</a:t>
            </a:r>
            <a:r>
              <a:rPr lang="en-US" sz="1200" dirty="0"/>
              <a:t> </a:t>
            </a:r>
            <a:r>
              <a:rPr lang="en-US" sz="1200" dirty="0" err="1"/>
              <a:t>quam</a:t>
            </a:r>
            <a:r>
              <a:rPr lang="en-US" sz="1200" dirty="0"/>
              <a:t> </a:t>
            </a:r>
            <a:r>
              <a:rPr lang="en-US" sz="1200" dirty="0" err="1"/>
              <a:t>nec</a:t>
            </a:r>
            <a:r>
              <a:rPr lang="en-US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18215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00" r="11338"/>
          <a:stretch/>
        </p:blipFill>
        <p:spPr>
          <a:xfrm>
            <a:off x="7994988" y="1431290"/>
            <a:ext cx="3541941" cy="304834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03" b="19121"/>
          <a:stretch/>
        </p:blipFill>
        <p:spPr>
          <a:xfrm>
            <a:off x="337262" y="1431291"/>
            <a:ext cx="3541941" cy="304834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5" t="41163" r="11265" b="14387"/>
          <a:stretch/>
        </p:blipFill>
        <p:spPr>
          <a:xfrm>
            <a:off x="4166125" y="1431291"/>
            <a:ext cx="3541941" cy="30483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TITLE HERE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PAGE  </a:t>
            </a:r>
            <a:fld id="{93005692-73BE-493E-93AB-ECD6027A7652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37262" y="4682835"/>
            <a:ext cx="1205212" cy="304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EXAMPLE.1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9882" y="5126179"/>
            <a:ext cx="36193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Phasellus</a:t>
            </a:r>
            <a:r>
              <a:rPr lang="en-US" sz="1400" dirty="0"/>
              <a:t> non </a:t>
            </a:r>
            <a:r>
              <a:rPr lang="en-US" sz="1400" dirty="0" err="1"/>
              <a:t>sem</a:t>
            </a:r>
            <a:r>
              <a:rPr lang="en-US" sz="1400" dirty="0"/>
              <a:t> semper,</a:t>
            </a:r>
          </a:p>
          <a:p>
            <a:r>
              <a:rPr lang="en-US" sz="1400" dirty="0" err="1"/>
              <a:t>rhoncus</a:t>
            </a:r>
            <a:r>
              <a:rPr lang="en-US" sz="1400" dirty="0"/>
              <a:t> </a:t>
            </a:r>
            <a:r>
              <a:rPr lang="en-US" sz="1400" dirty="0" err="1"/>
              <a:t>quam</a:t>
            </a:r>
            <a:r>
              <a:rPr lang="en-US" sz="1400" dirty="0"/>
              <a:t> </a:t>
            </a:r>
            <a:r>
              <a:rPr lang="en-US" sz="1400" dirty="0" err="1"/>
              <a:t>nec</a:t>
            </a:r>
            <a:r>
              <a:rPr lang="en-US" sz="1400" dirty="0"/>
              <a:t>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72446" y="4682835"/>
            <a:ext cx="1205212" cy="304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EXAMPLE.2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001309" y="4682835"/>
            <a:ext cx="1205212" cy="304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EXAMPLE.3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88745" y="5126179"/>
            <a:ext cx="36193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Phasellus</a:t>
            </a:r>
            <a:r>
              <a:rPr lang="en-US" sz="1400" dirty="0"/>
              <a:t> non </a:t>
            </a:r>
            <a:r>
              <a:rPr lang="en-US" sz="1400" dirty="0" err="1"/>
              <a:t>sem</a:t>
            </a:r>
            <a:r>
              <a:rPr lang="en-US" sz="1400" dirty="0"/>
              <a:t> semper,</a:t>
            </a:r>
          </a:p>
          <a:p>
            <a:r>
              <a:rPr lang="en-US" sz="1400" dirty="0" err="1"/>
              <a:t>rhoncus</a:t>
            </a:r>
            <a:r>
              <a:rPr lang="en-US" sz="1400" dirty="0"/>
              <a:t> </a:t>
            </a:r>
            <a:r>
              <a:rPr lang="en-US" sz="1400" dirty="0" err="1"/>
              <a:t>quam</a:t>
            </a:r>
            <a:r>
              <a:rPr lang="en-US" sz="1400" dirty="0"/>
              <a:t> </a:t>
            </a:r>
            <a:r>
              <a:rPr lang="en-US" sz="1400" dirty="0" err="1"/>
              <a:t>nec</a:t>
            </a:r>
            <a:r>
              <a:rPr lang="en-US" sz="1400" dirty="0"/>
              <a:t>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17608" y="5126179"/>
            <a:ext cx="36193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en-US" sz="1400" dirty="0" err="1"/>
              <a:t>Phasellus</a:t>
            </a:r>
            <a:r>
              <a:rPr lang="en-US" sz="1400" dirty="0"/>
              <a:t> non </a:t>
            </a:r>
            <a:r>
              <a:rPr lang="en-US" sz="1400" dirty="0" err="1"/>
              <a:t>sem</a:t>
            </a:r>
            <a:r>
              <a:rPr lang="en-US" sz="1400" dirty="0"/>
              <a:t> semper,</a:t>
            </a:r>
          </a:p>
          <a:p>
            <a:r>
              <a:rPr lang="en-US" sz="1400" dirty="0" err="1"/>
              <a:t>rhoncus</a:t>
            </a:r>
            <a:r>
              <a:rPr lang="en-US" sz="1400" dirty="0"/>
              <a:t> </a:t>
            </a:r>
            <a:r>
              <a:rPr lang="en-US" sz="1400" dirty="0" err="1"/>
              <a:t>quam</a:t>
            </a:r>
            <a:r>
              <a:rPr lang="en-US" sz="1400" dirty="0"/>
              <a:t> </a:t>
            </a:r>
            <a:r>
              <a:rPr lang="en-US" sz="1400" dirty="0" err="1"/>
              <a:t>nec</a:t>
            </a:r>
            <a:r>
              <a:rPr lang="en-US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2507933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3425" y="5082332"/>
            <a:ext cx="10725150" cy="1559782"/>
          </a:xfrm>
        </p:spPr>
        <p:txBody>
          <a:bodyPr/>
          <a:lstStyle/>
          <a:p>
            <a:r>
              <a:rPr lang="en-US" sz="3200" dirty="0"/>
              <a:t>Thanks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254556729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38193E-6DC1-FA44-B4A3-5CBB8317C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097" y="236143"/>
            <a:ext cx="5486243" cy="1474115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6D9E1-ADA2-C346-BE95-DBC0F8E6B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05692-73BE-493E-93AB-ECD6027A7652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8BC0FB96-7EE6-BE44-851F-32F8051A53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0453753"/>
              </p:ext>
            </p:extLst>
          </p:nvPr>
        </p:nvGraphicFramePr>
        <p:xfrm>
          <a:off x="502911" y="2109677"/>
          <a:ext cx="10824996" cy="31488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851670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740" y="1028940"/>
            <a:ext cx="10733124" cy="1474115"/>
          </a:xfrm>
        </p:spPr>
        <p:txBody>
          <a:bodyPr/>
          <a:lstStyle/>
          <a:p>
            <a:r>
              <a:rPr lang="en-US" dirty="0"/>
              <a:t>Part I. Data collection and cleaning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2979558"/>
            <a:ext cx="5486243" cy="1104169"/>
          </a:xfrm>
        </p:spPr>
        <p:txBody>
          <a:bodyPr>
            <a:normAutofit/>
          </a:bodyPr>
          <a:lstStyle/>
          <a:p>
            <a:r>
              <a:rPr lang="en-US" dirty="0"/>
              <a:t>Dataset from Kaggle</a:t>
            </a:r>
          </a:p>
          <a:p>
            <a:r>
              <a:rPr lang="en-US" dirty="0"/>
              <a:t>Spark/Hadoop data pre-processing</a:t>
            </a:r>
          </a:p>
        </p:txBody>
      </p:sp>
    </p:spTree>
    <p:extLst>
      <p:ext uri="{BB962C8B-B14F-4D97-AF65-F5344CB8AC3E}">
        <p14:creationId xmlns:p14="http://schemas.microsoft.com/office/powerpoint/2010/main" val="227815904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740" y="1028940"/>
            <a:ext cx="10733124" cy="1474115"/>
          </a:xfrm>
        </p:spPr>
        <p:txBody>
          <a:bodyPr/>
          <a:lstStyle/>
          <a:p>
            <a:r>
              <a:rPr lang="en-US" dirty="0"/>
              <a:t>Part II. Weather trend prediction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2917414"/>
            <a:ext cx="5486243" cy="1663463"/>
          </a:xfrm>
        </p:spPr>
        <p:txBody>
          <a:bodyPr>
            <a:normAutofit/>
          </a:bodyPr>
          <a:lstStyle/>
          <a:p>
            <a:r>
              <a:rPr lang="en-US" dirty="0"/>
              <a:t>Sample stabilization?????</a:t>
            </a:r>
          </a:p>
          <a:p>
            <a:r>
              <a:rPr lang="en-US" dirty="0"/>
              <a:t>Time-series Modeling: AR, MA, ARIMA</a:t>
            </a:r>
          </a:p>
          <a:p>
            <a:r>
              <a:rPr lang="en-US" dirty="0"/>
              <a:t>Trend prediction</a:t>
            </a:r>
          </a:p>
        </p:txBody>
      </p:sp>
    </p:spTree>
    <p:extLst>
      <p:ext uri="{BB962C8B-B14F-4D97-AF65-F5344CB8AC3E}">
        <p14:creationId xmlns:p14="http://schemas.microsoft.com/office/powerpoint/2010/main" val="314174246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23AB4-DB1A-B646-9812-9692E4851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stabilization – Original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726A0-6ACA-E54F-9B97-FD5036269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CDD0F7-C80D-4845-854A-987E3068A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B6752-3D8D-0D49-93D8-062BA860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99458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8E49E-CF7A-E747-9677-2E2693803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stabilization - Approach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8A79B93-7F88-7943-B929-29842E760B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6388583"/>
              </p:ext>
            </p:extLst>
          </p:nvPr>
        </p:nvGraphicFramePr>
        <p:xfrm>
          <a:off x="260350" y="1412875"/>
          <a:ext cx="11569700" cy="4595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C9D9DD-4B3F-3C4B-9DEA-60AE4927D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8FE1D3-868F-9040-823F-09CB351D2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37001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23AB4-DB1A-B646-9812-9692E4851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stabilization – Result check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726A0-6ACA-E54F-9B97-FD5036269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CDD0F7-C80D-4845-854A-987E3068A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B6752-3D8D-0D49-93D8-062BA8605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26684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2594C-7962-4041-9DD0-FBA64E9D0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 – finding p, q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20ECE-7B9E-8544-B935-69EA60D43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4A3F0E-4BAC-3049-9DFD-B95F9C489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70724D-DE94-C147-939F-FCBD449D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88891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F379E-087B-FC41-8C6C-FF2FCA819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CADCB-39AC-DD44-B010-E2E5A06DD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 Model: consider </a:t>
            </a:r>
            <a:r>
              <a:rPr lang="en-US" dirty="0" err="1"/>
              <a:t>p</a:t>
            </a:r>
            <a:r>
              <a:rPr lang="en-US" baseline="-25000" dirty="0" err="1"/>
              <a:t>d</a:t>
            </a:r>
            <a:endParaRPr lang="en-US" dirty="0"/>
          </a:p>
          <a:p>
            <a:r>
              <a:rPr lang="en-US" dirty="0"/>
              <a:t>MA Model: consider </a:t>
            </a:r>
            <a:r>
              <a:rPr lang="en-US" dirty="0" err="1"/>
              <a:t>q</a:t>
            </a:r>
            <a:r>
              <a:rPr lang="en-US" baseline="-25000" dirty="0" err="1"/>
              <a:t>d</a:t>
            </a:r>
            <a:r>
              <a:rPr lang="en-US" dirty="0"/>
              <a:t> </a:t>
            </a:r>
          </a:p>
          <a:p>
            <a:r>
              <a:rPr lang="en-US" dirty="0"/>
              <a:t>ARIMA: consider both </a:t>
            </a:r>
            <a:r>
              <a:rPr lang="en-US" dirty="0" err="1"/>
              <a:t>p</a:t>
            </a:r>
            <a:r>
              <a:rPr lang="en-US" baseline="-25000" dirty="0" err="1"/>
              <a:t>d</a:t>
            </a:r>
            <a:r>
              <a:rPr lang="en-US" dirty="0"/>
              <a:t> and </a:t>
            </a:r>
            <a:r>
              <a:rPr lang="en-US" dirty="0" err="1"/>
              <a:t>q</a:t>
            </a:r>
            <a:r>
              <a:rPr lang="en-US" baseline="-25000" dirty="0" err="1"/>
              <a:t>d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227B02-D1C0-224F-A3C4-8BA45B7A5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5C5C18-9879-CD4E-AD0C-DA9AB9AA1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 </a:t>
            </a:r>
            <a:fld id="{93005692-73BE-493E-93AB-ECD6027A765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52568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UofWaterloo_WhiteBkgrd">
  <a:themeElements>
    <a:clrScheme name="Custom 7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8000B3"/>
      </a:accent1>
      <a:accent2>
        <a:srgbClr val="0C0C0C"/>
      </a:accent2>
      <a:accent3>
        <a:srgbClr val="BD33DA"/>
      </a:accent3>
      <a:accent4>
        <a:srgbClr val="CFB3E6"/>
      </a:accent4>
      <a:accent5>
        <a:srgbClr val="57058A"/>
      </a:accent5>
      <a:accent6>
        <a:srgbClr val="F1F1F1"/>
      </a:accent6>
      <a:hlink>
        <a:srgbClr val="57058A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engineering_16x9" id="{13A97B2F-F17F-6849-9F82-B721B10E3869}" vid="{A4E74281-1FF5-2047-BC63-3BF2D22759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UofWaterloo_WhiteBkgrd</Template>
  <TotalTime>268</TotalTime>
  <Words>442</Words>
  <Application>Microsoft Macintosh PowerPoint</Application>
  <PresentationFormat>Widescreen</PresentationFormat>
  <Paragraphs>81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Georgia</vt:lpstr>
      <vt:lpstr>Impact</vt:lpstr>
      <vt:lpstr>Verdana</vt:lpstr>
      <vt:lpstr>Wingdings</vt:lpstr>
      <vt:lpstr>UofWaterloo_WhiteBkgrd</vt:lpstr>
      <vt:lpstr>Weather trend prediction and forecasting based on time-series model and  deep neural network</vt:lpstr>
      <vt:lpstr>Outline</vt:lpstr>
      <vt:lpstr>Part I. Data collection and cleaning</vt:lpstr>
      <vt:lpstr>Part II. Weather trend prediction</vt:lpstr>
      <vt:lpstr>Data stabilization – Original data</vt:lpstr>
      <vt:lpstr>Data stabilization - Approach</vt:lpstr>
      <vt:lpstr>Data stabilization – Result check</vt:lpstr>
      <vt:lpstr>Modelling – finding p, q value</vt:lpstr>
      <vt:lpstr>Models</vt:lpstr>
      <vt:lpstr>Results</vt:lpstr>
      <vt:lpstr>Part III. Weather forecasting </vt:lpstr>
      <vt:lpstr>DNN model</vt:lpstr>
      <vt:lpstr>Overfitting check</vt:lpstr>
      <vt:lpstr>Accuracy results</vt:lpstr>
      <vt:lpstr>Weather forcasting</vt:lpstr>
      <vt:lpstr>PAGE TITLE HERE</vt:lpstr>
      <vt:lpstr>PAGE TITLE HERE</vt:lpstr>
      <vt:lpstr>Thanks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IN THIS SPACE HERE</dc:title>
  <dc:creator>Maria Morrone</dc:creator>
  <cp:lastModifiedBy>Vincent Weng</cp:lastModifiedBy>
  <cp:revision>11</cp:revision>
  <dcterms:created xsi:type="dcterms:W3CDTF">2019-02-13T18:14:25Z</dcterms:created>
  <dcterms:modified xsi:type="dcterms:W3CDTF">2019-03-24T18:57:24Z</dcterms:modified>
</cp:coreProperties>
</file>

<file path=docProps/thumbnail.jpeg>
</file>